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4"/>
  </p:sldMasterIdLst>
  <p:notesMasterIdLst>
    <p:notesMasterId r:id="rId50"/>
  </p:notesMasterIdLst>
  <p:sldIdLst>
    <p:sldId id="302" r:id="rId5"/>
    <p:sldId id="303" r:id="rId6"/>
    <p:sldId id="304" r:id="rId7"/>
    <p:sldId id="310" r:id="rId8"/>
    <p:sldId id="305" r:id="rId9"/>
    <p:sldId id="309" r:id="rId10"/>
    <p:sldId id="308" r:id="rId11"/>
    <p:sldId id="311" r:id="rId12"/>
    <p:sldId id="312" r:id="rId13"/>
    <p:sldId id="299" r:id="rId14"/>
    <p:sldId id="313" r:id="rId15"/>
    <p:sldId id="338" r:id="rId16"/>
    <p:sldId id="340" r:id="rId17"/>
    <p:sldId id="341" r:id="rId18"/>
    <p:sldId id="342" r:id="rId19"/>
    <p:sldId id="300" r:id="rId20"/>
    <p:sldId id="314" r:id="rId21"/>
    <p:sldId id="315" r:id="rId22"/>
    <p:sldId id="316" r:id="rId23"/>
    <p:sldId id="317" r:id="rId24"/>
    <p:sldId id="318" r:id="rId25"/>
    <p:sldId id="320" r:id="rId26"/>
    <p:sldId id="321" r:id="rId27"/>
    <p:sldId id="322" r:id="rId28"/>
    <p:sldId id="323" r:id="rId29"/>
    <p:sldId id="324" r:id="rId30"/>
    <p:sldId id="325" r:id="rId31"/>
    <p:sldId id="326" r:id="rId32"/>
    <p:sldId id="327" r:id="rId33"/>
    <p:sldId id="328" r:id="rId34"/>
    <p:sldId id="329" r:id="rId35"/>
    <p:sldId id="330" r:id="rId36"/>
    <p:sldId id="331" r:id="rId37"/>
    <p:sldId id="332" r:id="rId38"/>
    <p:sldId id="333" r:id="rId39"/>
    <p:sldId id="334" r:id="rId40"/>
    <p:sldId id="335" r:id="rId41"/>
    <p:sldId id="336" r:id="rId42"/>
    <p:sldId id="346" r:id="rId43"/>
    <p:sldId id="337" r:id="rId44"/>
    <p:sldId id="319" r:id="rId45"/>
    <p:sldId id="343" r:id="rId46"/>
    <p:sldId id="344" r:id="rId47"/>
    <p:sldId id="345" r:id="rId48"/>
    <p:sldId id="278"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57DEBC3-D9D1-4DBE-B416-F411614BE85C}" v="140" dt="2024-11-13T06:26:12.84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95033" autoAdjust="0"/>
  </p:normalViewPr>
  <p:slideViewPr>
    <p:cSldViewPr snapToGrid="0">
      <p:cViewPr>
        <p:scale>
          <a:sx n="75" d="100"/>
          <a:sy n="75" d="100"/>
        </p:scale>
        <p:origin x="816" y="43"/>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90" d="100"/>
        <a:sy n="90" d="100"/>
      </p:scale>
      <p:origin x="0" y="-1574"/>
    </p:cViewPr>
  </p:sorterViewPr>
  <p:notesViewPr>
    <p:cSldViewPr snapToGrid="0">
      <p:cViewPr varScale="1">
        <p:scale>
          <a:sx n="62" d="100"/>
          <a:sy n="62" d="100"/>
        </p:scale>
        <p:origin x="2266" y="7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jpg>
</file>

<file path=ppt/media/image40.jpg>
</file>

<file path=ppt/media/image41.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8DA23F-9FA0-4BB2-B89B-4D983D446089}" type="datetimeFigureOut">
              <a:rPr lang="en-US" smtClean="0"/>
              <a:t>11/16/2024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24924D-8356-45E8-9D28-715AE3EDEB83}" type="slidenum">
              <a:rPr lang="en-US" smtClean="0"/>
              <a:t>‹#›</a:t>
            </a:fld>
            <a:endParaRPr lang="en-US" dirty="0"/>
          </a:p>
        </p:txBody>
      </p:sp>
    </p:spTree>
    <p:extLst>
      <p:ext uri="{BB962C8B-B14F-4D97-AF65-F5344CB8AC3E}">
        <p14:creationId xmlns:p14="http://schemas.microsoft.com/office/powerpoint/2010/main" val="32257612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D42641-E5B1-4B0D-8683-243E57965E87}" type="slidenum">
              <a:rPr lang="en-US" smtClean="0"/>
              <a:t>2</a:t>
            </a:fld>
            <a:endParaRPr lang="en-US" dirty="0"/>
          </a:p>
        </p:txBody>
      </p:sp>
    </p:spTree>
    <p:extLst>
      <p:ext uri="{BB962C8B-B14F-4D97-AF65-F5344CB8AC3E}">
        <p14:creationId xmlns:p14="http://schemas.microsoft.com/office/powerpoint/2010/main" val="1521326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D42641-E5B1-4B0D-8683-243E57965E87}" type="slidenum">
              <a:rPr lang="en-US" smtClean="0"/>
              <a:t>3</a:t>
            </a:fld>
            <a:endParaRPr lang="en-US" dirty="0"/>
          </a:p>
        </p:txBody>
      </p:sp>
    </p:spTree>
    <p:extLst>
      <p:ext uri="{BB962C8B-B14F-4D97-AF65-F5344CB8AC3E}">
        <p14:creationId xmlns:p14="http://schemas.microsoft.com/office/powerpoint/2010/main" val="2820849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743293-0820-4BC8-BD8F-B5AE10C4A443}" type="slidenum">
              <a:rPr lang="en-US" smtClean="0"/>
              <a:t>5</a:t>
            </a:fld>
            <a:endParaRPr lang="en-US" dirty="0"/>
          </a:p>
        </p:txBody>
      </p:sp>
    </p:spTree>
    <p:extLst>
      <p:ext uri="{BB962C8B-B14F-4D97-AF65-F5344CB8AC3E}">
        <p14:creationId xmlns:p14="http://schemas.microsoft.com/office/powerpoint/2010/main" val="4052777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ID=dd91c577-f997-49fe-a5eb-611d59b20eb8
Recipe=crop
Type=Foreground
Variant=0
FamilyID=ClassicFrameGoudy_Zero</a:t>
            </a:r>
          </a:p>
        </p:txBody>
      </p:sp>
      <p:sp>
        <p:nvSpPr>
          <p:cNvPr id="4" name="Slide Number Placeholder 3"/>
          <p:cNvSpPr>
            <a:spLocks noGrp="1"/>
          </p:cNvSpPr>
          <p:nvPr>
            <p:ph type="sldNum" sz="quarter" idx="5"/>
          </p:nvPr>
        </p:nvSpPr>
        <p:spPr/>
        <p:txBody>
          <a:bodyPr/>
          <a:lstStyle/>
          <a:p>
            <a:fld id="{A9CD3540-47EC-47F1-9DF7-C96EE8190A07}" type="slidenum">
              <a:rPr lang="en-US" smtClean="0"/>
              <a:t>6</a:t>
            </a:fld>
            <a:endParaRPr lang="en-US" dirty="0"/>
          </a:p>
        </p:txBody>
      </p:sp>
    </p:spTree>
    <p:extLst>
      <p:ext uri="{BB962C8B-B14F-4D97-AF65-F5344CB8AC3E}">
        <p14:creationId xmlns:p14="http://schemas.microsoft.com/office/powerpoint/2010/main" val="5905716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CD3540-47EC-47F1-9DF7-C96EE8190A07}" type="slidenum">
              <a:rPr lang="en-US" smtClean="0"/>
              <a:t>7</a:t>
            </a:fld>
            <a:endParaRPr lang="en-US" dirty="0"/>
          </a:p>
        </p:txBody>
      </p:sp>
    </p:spTree>
    <p:extLst>
      <p:ext uri="{BB962C8B-B14F-4D97-AF65-F5344CB8AC3E}">
        <p14:creationId xmlns:p14="http://schemas.microsoft.com/office/powerpoint/2010/main" val="37617918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CD3540-47EC-47F1-9DF7-C96EE8190A07}" type="slidenum">
              <a:rPr lang="en-US" smtClean="0"/>
              <a:t>10</a:t>
            </a:fld>
            <a:endParaRPr lang="en-US" dirty="0"/>
          </a:p>
        </p:txBody>
      </p:sp>
    </p:spTree>
    <p:extLst>
      <p:ext uri="{BB962C8B-B14F-4D97-AF65-F5344CB8AC3E}">
        <p14:creationId xmlns:p14="http://schemas.microsoft.com/office/powerpoint/2010/main" val="590571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D9E73B-FDAC-4E35-BEF3-863D7586D273}" type="slidenum">
              <a:rPr lang="en-US" smtClean="0"/>
              <a:t>45</a:t>
            </a:fld>
            <a:endParaRPr lang="en-US" dirty="0"/>
          </a:p>
        </p:txBody>
      </p:sp>
    </p:spTree>
    <p:extLst>
      <p:ext uri="{BB962C8B-B14F-4D97-AF65-F5344CB8AC3E}">
        <p14:creationId xmlns:p14="http://schemas.microsoft.com/office/powerpoint/2010/main" val="2080127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D455E735-931B-4174-A9D2-F7AA2A6E3A3A}"/>
              </a:ext>
              <a:ext uri="{C183D7F6-B498-43B3-948B-1728B52AA6E4}">
                <adec:decorative xmlns:adec="http://schemas.microsoft.com/office/drawing/2017/decorative" val="1"/>
              </a:ext>
            </a:extLst>
          </p:cNvPr>
          <p:cNvSpPr/>
          <p:nvPr userDrawn="1"/>
        </p:nvSpPr>
        <p:spPr>
          <a:xfrm>
            <a:off x="0" y="0"/>
            <a:ext cx="12192000" cy="6858000"/>
          </a:xfrm>
          <a:custGeom>
            <a:avLst/>
            <a:gdLst>
              <a:gd name="connsiteX0" fmla="*/ 685800 w 12192000"/>
              <a:gd name="connsiteY0" fmla="*/ 685800 h 6858000"/>
              <a:gd name="connsiteX1" fmla="*/ 685800 w 12192000"/>
              <a:gd name="connsiteY1" fmla="*/ 6172200 h 6858000"/>
              <a:gd name="connsiteX2" fmla="*/ 11506200 w 12192000"/>
              <a:gd name="connsiteY2" fmla="*/ 6172200 h 6858000"/>
              <a:gd name="connsiteX3" fmla="*/ 11506200 w 12192000"/>
              <a:gd name="connsiteY3" fmla="*/ 685800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685800" y="685800"/>
                </a:moveTo>
                <a:lnTo>
                  <a:pt x="685800" y="6172200"/>
                </a:lnTo>
                <a:lnTo>
                  <a:pt x="11506200" y="6172200"/>
                </a:lnTo>
                <a:lnTo>
                  <a:pt x="11506200" y="685800"/>
                </a:lnTo>
                <a:close/>
                <a:moveTo>
                  <a:pt x="0" y="0"/>
                </a:moveTo>
                <a:lnTo>
                  <a:pt x="12192000" y="0"/>
                </a:lnTo>
                <a:lnTo>
                  <a:pt x="12192000" y="6858000"/>
                </a:lnTo>
                <a:lnTo>
                  <a:pt x="0" y="6858000"/>
                </a:lnTo>
                <a:close/>
              </a:path>
            </a:pathLst>
          </a:cu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Picture Placeholder 6">
            <a:extLst>
              <a:ext uri="{FF2B5EF4-FFF2-40B4-BE49-F238E27FC236}">
                <a16:creationId xmlns:a16="http://schemas.microsoft.com/office/drawing/2014/main" id="{E41D1FC6-72B7-4BF1-92A5-981B32C6282F}"/>
              </a:ext>
            </a:extLst>
          </p:cNvPr>
          <p:cNvSpPr>
            <a:spLocks noGrp="1"/>
          </p:cNvSpPr>
          <p:nvPr>
            <p:ph type="pic" sz="quarter" idx="15"/>
          </p:nvPr>
        </p:nvSpPr>
        <p:spPr>
          <a:xfrm>
            <a:off x="680720" y="685799"/>
            <a:ext cx="10830560" cy="5486401"/>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9BF57104-5AD3-4F7D-87FE-D1B5E2488922}"/>
              </a:ext>
            </a:extLst>
          </p:cNvPr>
          <p:cNvSpPr>
            <a:spLocks noGrp="1"/>
          </p:cNvSpPr>
          <p:nvPr>
            <p:ph type="title" hasCustomPrompt="1"/>
          </p:nvPr>
        </p:nvSpPr>
        <p:spPr>
          <a:xfrm>
            <a:off x="680720" y="3813048"/>
            <a:ext cx="10830560" cy="2359152"/>
          </a:xfrm>
          <a:gradFill>
            <a:gsLst>
              <a:gs pos="61000">
                <a:srgbClr val="000000">
                  <a:alpha val="52000"/>
                </a:srgbClr>
              </a:gs>
              <a:gs pos="0">
                <a:schemeClr val="tx1">
                  <a:alpha val="0"/>
                </a:schemeClr>
              </a:gs>
              <a:gs pos="100000">
                <a:srgbClr val="000000">
                  <a:alpha val="4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bIns="91440" rtlCol="0" anchor="ctr"/>
          <a:lstStyle>
            <a:lvl1pPr algn="ctr">
              <a:defRPr lang="en-US" spc="300" baseline="0" dirty="0">
                <a:solidFill>
                  <a:schemeClr val="bg1"/>
                </a:solidFill>
                <a:effectLst>
                  <a:outerShdw blurRad="38100" dist="38100" dir="2700000" algn="tl">
                    <a:srgbClr val="000000">
                      <a:alpha val="43137"/>
                    </a:srgbClr>
                  </a:outerShdw>
                </a:effectLst>
                <a:latin typeface="+mj-lt"/>
              </a:defRPr>
            </a:lvl1pPr>
          </a:lstStyle>
          <a:p>
            <a:pPr marL="0" lvl="0" algn="ctr"/>
            <a:r>
              <a:rPr lang="en-US" dirty="0"/>
              <a:t>CLICK TO EDIT MASTER TEXT STYLES</a:t>
            </a:r>
          </a:p>
        </p:txBody>
      </p:sp>
      <p:sp>
        <p:nvSpPr>
          <p:cNvPr id="18" name="Text Placeholder 17">
            <a:extLst>
              <a:ext uri="{FF2B5EF4-FFF2-40B4-BE49-F238E27FC236}">
                <a16:creationId xmlns:a16="http://schemas.microsoft.com/office/drawing/2014/main" id="{C4B358A3-BDFA-4597-9B63-A2E31F630EB1}"/>
              </a:ext>
            </a:extLst>
          </p:cNvPr>
          <p:cNvSpPr>
            <a:spLocks noGrp="1"/>
          </p:cNvSpPr>
          <p:nvPr>
            <p:ph type="body" sz="quarter" idx="14"/>
          </p:nvPr>
        </p:nvSpPr>
        <p:spPr>
          <a:xfrm>
            <a:off x="1371598" y="5271713"/>
            <a:ext cx="9486902" cy="644994"/>
          </a:xfrm>
        </p:spPr>
        <p:txBody>
          <a:bodyPr>
            <a:normAutofit/>
          </a:bodyPr>
          <a:lstStyle>
            <a:lvl1pPr algn="ctr">
              <a:buNone/>
              <a:defRPr lang="en-US" sz="2400" i="1" kern="1200" dirty="0" smtClean="0">
                <a:solidFill>
                  <a:srgbClr val="FFFFFF"/>
                </a:solidFill>
                <a:effectLst>
                  <a:outerShdw blurRad="38100" dist="38100" dir="2700000" algn="tl">
                    <a:srgbClr val="000000">
                      <a:alpha val="43137"/>
                    </a:srgbClr>
                  </a:outerShdw>
                </a:effectLst>
                <a:latin typeface="+mj-lt"/>
                <a:ea typeface="+mn-ea"/>
                <a:cs typeface="+mn-cs"/>
              </a:defRPr>
            </a:lvl1pPr>
          </a:lstStyle>
          <a:p>
            <a:pPr lvl="0"/>
            <a:r>
              <a:rPr lang="en-US"/>
              <a:t>Click to edit Master text styles</a:t>
            </a:r>
          </a:p>
        </p:txBody>
      </p:sp>
    </p:spTree>
    <p:extLst>
      <p:ext uri="{BB962C8B-B14F-4D97-AF65-F5344CB8AC3E}">
        <p14:creationId xmlns:p14="http://schemas.microsoft.com/office/powerpoint/2010/main" val="4197064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1972D75D-D195-431F-9B9B-83BC97B9E972}"/>
              </a:ext>
              <a:ext uri="{C183D7F6-B498-43B3-948B-1728B52AA6E4}">
                <adec:decorative xmlns:adec="http://schemas.microsoft.com/office/drawing/2017/decorative" val="1"/>
              </a:ext>
            </a:extLst>
          </p:cNvPr>
          <p:cNvSpPr/>
          <p:nvPr userDrawn="1"/>
        </p:nvSpPr>
        <p:spPr>
          <a:xfrm>
            <a:off x="-21620" y="-17460"/>
            <a:ext cx="12213620" cy="6875460"/>
          </a:xfrm>
          <a:custGeom>
            <a:avLst/>
            <a:gdLst>
              <a:gd name="connsiteX0" fmla="*/ 0 w 12213620"/>
              <a:gd name="connsiteY0" fmla="*/ 0 h 6875460"/>
              <a:gd name="connsiteX1" fmla="*/ 12213620 w 12213620"/>
              <a:gd name="connsiteY1" fmla="*/ 0 h 6875460"/>
              <a:gd name="connsiteX2" fmla="*/ 12213620 w 12213620"/>
              <a:gd name="connsiteY2" fmla="*/ 6875460 h 6875460"/>
              <a:gd name="connsiteX3" fmla="*/ 0 w 12213620"/>
              <a:gd name="connsiteY3" fmla="*/ 6875460 h 6875460"/>
              <a:gd name="connsiteX4" fmla="*/ 0 w 12213620"/>
              <a:gd name="connsiteY4" fmla="*/ 0 h 6875460"/>
              <a:gd name="connsiteX5" fmla="*/ 707419 w 12213620"/>
              <a:gd name="connsiteY5" fmla="*/ 703262 h 6875460"/>
              <a:gd name="connsiteX6" fmla="*/ 707419 w 12213620"/>
              <a:gd name="connsiteY6" fmla="*/ 6189658 h 6875460"/>
              <a:gd name="connsiteX7" fmla="*/ 11527819 w 12213620"/>
              <a:gd name="connsiteY7" fmla="*/ 6189658 h 6875460"/>
              <a:gd name="connsiteX8" fmla="*/ 11527819 w 12213620"/>
              <a:gd name="connsiteY8" fmla="*/ 703262 h 6875460"/>
              <a:gd name="connsiteX9" fmla="*/ 707419 w 12213620"/>
              <a:gd name="connsiteY9" fmla="*/ 703262 h 687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13620" h="6875460">
                <a:moveTo>
                  <a:pt x="0" y="0"/>
                </a:moveTo>
                <a:lnTo>
                  <a:pt x="12213620" y="0"/>
                </a:lnTo>
                <a:lnTo>
                  <a:pt x="12213620" y="6875460"/>
                </a:lnTo>
                <a:lnTo>
                  <a:pt x="0" y="6875460"/>
                </a:lnTo>
                <a:lnTo>
                  <a:pt x="0" y="0"/>
                </a:lnTo>
                <a:close/>
                <a:moveTo>
                  <a:pt x="707419" y="703262"/>
                </a:moveTo>
                <a:lnTo>
                  <a:pt x="707419" y="6189658"/>
                </a:lnTo>
                <a:lnTo>
                  <a:pt x="11527819" y="6189658"/>
                </a:lnTo>
                <a:lnTo>
                  <a:pt x="11527819" y="703262"/>
                </a:lnTo>
                <a:lnTo>
                  <a:pt x="707419" y="703262"/>
                </a:lnTo>
                <a:close/>
              </a:path>
            </a:pathLst>
          </a:cu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Rectangle 12">
            <a:extLst>
              <a:ext uri="{FF2B5EF4-FFF2-40B4-BE49-F238E27FC236}">
                <a16:creationId xmlns:a16="http://schemas.microsoft.com/office/drawing/2014/main" id="{6E8906FF-1D77-4726-A367-2D8934B1C65B}"/>
              </a:ext>
              <a:ext uri="{C183D7F6-B498-43B3-948B-1728B52AA6E4}">
                <adec:decorative xmlns:adec="http://schemas.microsoft.com/office/drawing/2017/decorative" val="1"/>
              </a:ext>
            </a:extLst>
          </p:cNvPr>
          <p:cNvSpPr/>
          <p:nvPr userDrawn="1"/>
        </p:nvSpPr>
        <p:spPr>
          <a:xfrm>
            <a:off x="685800" y="685802"/>
            <a:ext cx="10820400" cy="146957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1301828" y="1109662"/>
            <a:ext cx="9588343" cy="615316"/>
          </a:xfrm>
        </p:spPr>
        <p:txBody>
          <a:bodyPr>
            <a:normAutofit/>
          </a:bodyPr>
          <a:lstStyle>
            <a:lvl1pPr algn="ctr">
              <a:defRPr sz="3200" cap="all" spc="300" baseline="0">
                <a:solidFill>
                  <a:schemeClr val="bg1"/>
                </a:solidFill>
              </a:defRPr>
            </a:lvl1p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dirty="0"/>
              <a:t>Sample Footer Text</a:t>
            </a:r>
          </a:p>
        </p:txBody>
      </p:sp>
      <p:sp>
        <p:nvSpPr>
          <p:cNvPr id="25" name="Text Placeholder 4">
            <a:extLst>
              <a:ext uri="{FF2B5EF4-FFF2-40B4-BE49-F238E27FC236}">
                <a16:creationId xmlns:a16="http://schemas.microsoft.com/office/drawing/2014/main" id="{57667C45-3976-4FB9-8AA2-CEEA54F478FC}"/>
              </a:ext>
            </a:extLst>
          </p:cNvPr>
          <p:cNvSpPr>
            <a:spLocks noGrp="1"/>
          </p:cNvSpPr>
          <p:nvPr>
            <p:ph type="body" sz="quarter" idx="14"/>
          </p:nvPr>
        </p:nvSpPr>
        <p:spPr>
          <a:xfrm>
            <a:off x="1301828" y="2353490"/>
            <a:ext cx="4614023" cy="68356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Content Placeholder 5">
            <a:extLst>
              <a:ext uri="{FF2B5EF4-FFF2-40B4-BE49-F238E27FC236}">
                <a16:creationId xmlns:a16="http://schemas.microsoft.com/office/drawing/2014/main" id="{582862EF-36C2-4067-B4E9-46075763FE5D}"/>
              </a:ext>
            </a:extLst>
          </p:cNvPr>
          <p:cNvSpPr>
            <a:spLocks noGrp="1"/>
          </p:cNvSpPr>
          <p:nvPr>
            <p:ph sz="quarter" idx="13"/>
          </p:nvPr>
        </p:nvSpPr>
        <p:spPr>
          <a:xfrm>
            <a:off x="1301829" y="3152910"/>
            <a:ext cx="4614022" cy="2607811"/>
          </a:xfrm>
        </p:spPr>
        <p:txBody>
          <a:bodyPr/>
          <a:lstStyle>
            <a:lvl1pPr>
              <a:defRPr lang="en-US" sz="1800" kern="1200" dirty="0">
                <a:solidFill>
                  <a:schemeClr val="tx2"/>
                </a:solidFill>
                <a:latin typeface="+mj-lt"/>
                <a:ea typeface="+mn-ea"/>
                <a:cs typeface="+mn-cs"/>
              </a:defRPr>
            </a:lvl1pPr>
            <a:lvl2pPr>
              <a:defRPr lang="en-US" sz="1800" kern="1200" dirty="0">
                <a:solidFill>
                  <a:schemeClr val="tx2"/>
                </a:solidFill>
                <a:latin typeface="+mj-lt"/>
                <a:ea typeface="+mn-ea"/>
                <a:cs typeface="+mn-cs"/>
              </a:defRPr>
            </a:lvl2pPr>
            <a:lvl3pPr>
              <a:defRPr lang="en-US" sz="1800" kern="1200" dirty="0">
                <a:solidFill>
                  <a:schemeClr val="tx2"/>
                </a:solidFill>
                <a:latin typeface="+mj-lt"/>
                <a:ea typeface="+mn-ea"/>
                <a:cs typeface="+mn-cs"/>
              </a:defRPr>
            </a:lvl3pPr>
            <a:lvl4pPr>
              <a:defRPr lang="en-US" sz="1800" kern="1200" dirty="0">
                <a:solidFill>
                  <a:schemeClr val="tx2"/>
                </a:solidFill>
                <a:latin typeface="+mj-lt"/>
                <a:ea typeface="+mn-ea"/>
                <a:cs typeface="+mn-cs"/>
              </a:defRPr>
            </a:lvl4pPr>
            <a:lvl5pPr>
              <a:defRPr lang="en-US" sz="1800" kern="1200" dirty="0">
                <a:solidFill>
                  <a:schemeClr val="tx2"/>
                </a:solidFill>
                <a:latin typeface="+mj-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276148" y="2351313"/>
            <a:ext cx="4614023" cy="68356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276149" y="3150733"/>
            <a:ext cx="4614022" cy="2607811"/>
          </a:xfrm>
        </p:spPr>
        <p:txBody>
          <a:bodyPr/>
          <a:lstStyle>
            <a:lvl1pPr>
              <a:defRPr lang="en-US" sz="1800" kern="1200" dirty="0">
                <a:solidFill>
                  <a:schemeClr val="tx2"/>
                </a:solidFill>
                <a:latin typeface="+mj-lt"/>
                <a:ea typeface="+mn-ea"/>
                <a:cs typeface="+mn-cs"/>
              </a:defRPr>
            </a:lvl1pPr>
            <a:lvl2pPr>
              <a:defRPr lang="en-US" sz="1800" kern="1200" dirty="0">
                <a:solidFill>
                  <a:schemeClr val="tx2"/>
                </a:solidFill>
                <a:latin typeface="+mj-lt"/>
                <a:ea typeface="+mn-ea"/>
                <a:cs typeface="+mn-cs"/>
              </a:defRPr>
            </a:lvl2pPr>
            <a:lvl3pPr>
              <a:defRPr lang="en-US" sz="1800" kern="1200" dirty="0">
                <a:solidFill>
                  <a:schemeClr val="tx2"/>
                </a:solidFill>
                <a:latin typeface="+mj-lt"/>
                <a:ea typeface="+mn-ea"/>
                <a:cs typeface="+mn-cs"/>
              </a:defRPr>
            </a:lvl3pPr>
            <a:lvl4pPr>
              <a:defRPr lang="en-US" sz="1800" kern="1200" dirty="0">
                <a:solidFill>
                  <a:schemeClr val="tx2"/>
                </a:solidFill>
                <a:latin typeface="+mj-lt"/>
                <a:ea typeface="+mn-ea"/>
                <a:cs typeface="+mn-cs"/>
              </a:defRPr>
            </a:lvl4pPr>
            <a:lvl5pPr>
              <a:defRPr lang="en-US" sz="1800" kern="1200" dirty="0">
                <a:solidFill>
                  <a:schemeClr val="tx2"/>
                </a:solidFill>
                <a:latin typeface="+mj-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r>
              <a:rPr lang="en-US" dirty="0"/>
              <a:t>2/1/20XX</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311577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1972D75D-D195-431F-9B9B-83BC97B9E972}"/>
              </a:ext>
              <a:ext uri="{C183D7F6-B498-43B3-948B-1728B52AA6E4}">
                <adec:decorative xmlns:adec="http://schemas.microsoft.com/office/drawing/2017/decorative" val="1"/>
              </a:ext>
            </a:extLst>
          </p:cNvPr>
          <p:cNvSpPr/>
          <p:nvPr userDrawn="1"/>
        </p:nvSpPr>
        <p:spPr>
          <a:xfrm>
            <a:off x="-21620" y="-17460"/>
            <a:ext cx="12213620" cy="6875460"/>
          </a:xfrm>
          <a:custGeom>
            <a:avLst/>
            <a:gdLst>
              <a:gd name="connsiteX0" fmla="*/ 0 w 12213620"/>
              <a:gd name="connsiteY0" fmla="*/ 0 h 6875460"/>
              <a:gd name="connsiteX1" fmla="*/ 12213620 w 12213620"/>
              <a:gd name="connsiteY1" fmla="*/ 0 h 6875460"/>
              <a:gd name="connsiteX2" fmla="*/ 12213620 w 12213620"/>
              <a:gd name="connsiteY2" fmla="*/ 6875460 h 6875460"/>
              <a:gd name="connsiteX3" fmla="*/ 0 w 12213620"/>
              <a:gd name="connsiteY3" fmla="*/ 6875460 h 6875460"/>
              <a:gd name="connsiteX4" fmla="*/ 0 w 12213620"/>
              <a:gd name="connsiteY4" fmla="*/ 0 h 6875460"/>
              <a:gd name="connsiteX5" fmla="*/ 707419 w 12213620"/>
              <a:gd name="connsiteY5" fmla="*/ 703262 h 6875460"/>
              <a:gd name="connsiteX6" fmla="*/ 707419 w 12213620"/>
              <a:gd name="connsiteY6" fmla="*/ 6189658 h 6875460"/>
              <a:gd name="connsiteX7" fmla="*/ 11527819 w 12213620"/>
              <a:gd name="connsiteY7" fmla="*/ 6189658 h 6875460"/>
              <a:gd name="connsiteX8" fmla="*/ 11527819 w 12213620"/>
              <a:gd name="connsiteY8" fmla="*/ 703262 h 6875460"/>
              <a:gd name="connsiteX9" fmla="*/ 707419 w 12213620"/>
              <a:gd name="connsiteY9" fmla="*/ 703262 h 687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13620" h="6875460">
                <a:moveTo>
                  <a:pt x="0" y="0"/>
                </a:moveTo>
                <a:lnTo>
                  <a:pt x="12213620" y="0"/>
                </a:lnTo>
                <a:lnTo>
                  <a:pt x="12213620" y="6875460"/>
                </a:lnTo>
                <a:lnTo>
                  <a:pt x="0" y="6875460"/>
                </a:lnTo>
                <a:lnTo>
                  <a:pt x="0" y="0"/>
                </a:lnTo>
                <a:close/>
                <a:moveTo>
                  <a:pt x="707419" y="703262"/>
                </a:moveTo>
                <a:lnTo>
                  <a:pt x="707419" y="6189658"/>
                </a:lnTo>
                <a:lnTo>
                  <a:pt x="11527819" y="6189658"/>
                </a:lnTo>
                <a:lnTo>
                  <a:pt x="11527819" y="703262"/>
                </a:lnTo>
                <a:lnTo>
                  <a:pt x="707419" y="703262"/>
                </a:lnTo>
                <a:close/>
              </a:path>
            </a:pathLst>
          </a:cu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Rectangle 12">
            <a:extLst>
              <a:ext uri="{FF2B5EF4-FFF2-40B4-BE49-F238E27FC236}">
                <a16:creationId xmlns:a16="http://schemas.microsoft.com/office/drawing/2014/main" id="{6E8906FF-1D77-4726-A367-2D8934B1C65B}"/>
              </a:ext>
              <a:ext uri="{C183D7F6-B498-43B3-948B-1728B52AA6E4}">
                <adec:decorative xmlns:adec="http://schemas.microsoft.com/office/drawing/2017/decorative" val="1"/>
              </a:ext>
            </a:extLst>
          </p:cNvPr>
          <p:cNvSpPr/>
          <p:nvPr userDrawn="1"/>
        </p:nvSpPr>
        <p:spPr>
          <a:xfrm>
            <a:off x="685800" y="685802"/>
            <a:ext cx="10820400" cy="146957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1301828" y="1109662"/>
            <a:ext cx="9588343" cy="615316"/>
          </a:xfrm>
        </p:spPr>
        <p:txBody>
          <a:bodyPr>
            <a:normAutofit/>
          </a:bodyPr>
          <a:lstStyle>
            <a:lvl1pPr algn="ctr">
              <a:defRPr sz="3200" cap="all" spc="300" baseline="0">
                <a:solidFill>
                  <a:schemeClr val="bg1"/>
                </a:solidFill>
              </a:defRPr>
            </a:lvl1p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dirty="0"/>
              <a:t>Sample Footer Text</a:t>
            </a:r>
          </a:p>
        </p:txBody>
      </p:sp>
      <p:sp>
        <p:nvSpPr>
          <p:cNvPr id="25" name="Text Placeholder 4">
            <a:extLst>
              <a:ext uri="{FF2B5EF4-FFF2-40B4-BE49-F238E27FC236}">
                <a16:creationId xmlns:a16="http://schemas.microsoft.com/office/drawing/2014/main" id="{57667C45-3976-4FB9-8AA2-CEEA54F478FC}"/>
              </a:ext>
            </a:extLst>
          </p:cNvPr>
          <p:cNvSpPr>
            <a:spLocks noGrp="1"/>
          </p:cNvSpPr>
          <p:nvPr>
            <p:ph type="body" sz="quarter" idx="14"/>
          </p:nvPr>
        </p:nvSpPr>
        <p:spPr>
          <a:xfrm>
            <a:off x="1301829" y="2353490"/>
            <a:ext cx="2888156" cy="68356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Content Placeholder 5">
            <a:extLst>
              <a:ext uri="{FF2B5EF4-FFF2-40B4-BE49-F238E27FC236}">
                <a16:creationId xmlns:a16="http://schemas.microsoft.com/office/drawing/2014/main" id="{582862EF-36C2-4067-B4E9-46075763FE5D}"/>
              </a:ext>
            </a:extLst>
          </p:cNvPr>
          <p:cNvSpPr>
            <a:spLocks noGrp="1"/>
          </p:cNvSpPr>
          <p:nvPr>
            <p:ph sz="quarter" idx="13"/>
          </p:nvPr>
        </p:nvSpPr>
        <p:spPr>
          <a:xfrm>
            <a:off x="1301829" y="3152910"/>
            <a:ext cx="2888155" cy="2607811"/>
          </a:xfrm>
        </p:spPr>
        <p:txBody>
          <a:bodyPr>
            <a:normAutofit/>
          </a:bodyPr>
          <a:lstStyle>
            <a:lvl1pPr>
              <a:defRPr lang="en-US" sz="1600" kern="1200" dirty="0">
                <a:solidFill>
                  <a:schemeClr val="tx2"/>
                </a:solidFill>
                <a:latin typeface="+mj-lt"/>
                <a:ea typeface="+mn-ea"/>
                <a:cs typeface="+mn-cs"/>
              </a:defRPr>
            </a:lvl1pPr>
            <a:lvl2pPr>
              <a:defRPr lang="en-US" sz="1600" kern="1200" dirty="0">
                <a:solidFill>
                  <a:schemeClr val="tx2"/>
                </a:solidFill>
                <a:latin typeface="+mj-lt"/>
                <a:ea typeface="+mn-ea"/>
                <a:cs typeface="+mn-cs"/>
              </a:defRPr>
            </a:lvl2pPr>
            <a:lvl3pPr>
              <a:defRPr lang="en-US" sz="1600" kern="1200" dirty="0">
                <a:solidFill>
                  <a:schemeClr val="tx2"/>
                </a:solidFill>
                <a:latin typeface="+mj-lt"/>
                <a:ea typeface="+mn-ea"/>
                <a:cs typeface="+mn-cs"/>
              </a:defRPr>
            </a:lvl3pPr>
            <a:lvl4pPr>
              <a:defRPr lang="en-US" sz="1600" kern="1200" dirty="0">
                <a:solidFill>
                  <a:schemeClr val="tx2"/>
                </a:solidFill>
                <a:latin typeface="+mj-lt"/>
                <a:ea typeface="+mn-ea"/>
                <a:cs typeface="+mn-cs"/>
              </a:defRPr>
            </a:lvl4pPr>
            <a:lvl5pPr>
              <a:defRPr lang="en-US" sz="1600" kern="1200" dirty="0">
                <a:solidFill>
                  <a:schemeClr val="tx2"/>
                </a:solidFill>
                <a:latin typeface="+mj-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4651922" y="2351313"/>
            <a:ext cx="2888156" cy="68356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4651923" y="3150733"/>
            <a:ext cx="2888155" cy="2607811"/>
          </a:xfrm>
        </p:spPr>
        <p:txBody>
          <a:bodyPr>
            <a:normAutofit/>
          </a:bodyPr>
          <a:lstStyle>
            <a:lvl1pPr>
              <a:defRPr lang="en-US" sz="1600" kern="1200" dirty="0">
                <a:solidFill>
                  <a:schemeClr val="tx2"/>
                </a:solidFill>
                <a:latin typeface="+mj-lt"/>
                <a:ea typeface="+mn-ea"/>
                <a:cs typeface="+mn-cs"/>
              </a:defRPr>
            </a:lvl1pPr>
            <a:lvl2pPr>
              <a:defRPr lang="en-US" sz="1600" kern="1200" dirty="0">
                <a:solidFill>
                  <a:schemeClr val="tx2"/>
                </a:solidFill>
                <a:latin typeface="+mj-lt"/>
                <a:ea typeface="+mn-ea"/>
                <a:cs typeface="+mn-cs"/>
              </a:defRPr>
            </a:lvl2pPr>
            <a:lvl3pPr>
              <a:defRPr lang="en-US" sz="1600" kern="1200" dirty="0">
                <a:solidFill>
                  <a:schemeClr val="tx2"/>
                </a:solidFill>
                <a:latin typeface="+mj-lt"/>
                <a:ea typeface="+mn-ea"/>
                <a:cs typeface="+mn-cs"/>
              </a:defRPr>
            </a:lvl3pPr>
            <a:lvl4pPr>
              <a:defRPr lang="en-US" sz="1600" kern="1200" dirty="0">
                <a:solidFill>
                  <a:schemeClr val="tx2"/>
                </a:solidFill>
                <a:latin typeface="+mj-lt"/>
                <a:ea typeface="+mn-ea"/>
                <a:cs typeface="+mn-cs"/>
              </a:defRPr>
            </a:lvl4pPr>
            <a:lvl5pPr>
              <a:defRPr lang="en-US" sz="1600" kern="1200" dirty="0">
                <a:solidFill>
                  <a:schemeClr val="tx2"/>
                </a:solidFill>
                <a:latin typeface="+mj-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4">
            <a:extLst>
              <a:ext uri="{FF2B5EF4-FFF2-40B4-BE49-F238E27FC236}">
                <a16:creationId xmlns:a16="http://schemas.microsoft.com/office/drawing/2014/main" id="{4F2BCF44-5B58-4008-96D3-D0C4D218812B}"/>
              </a:ext>
            </a:extLst>
          </p:cNvPr>
          <p:cNvSpPr>
            <a:spLocks noGrp="1"/>
          </p:cNvSpPr>
          <p:nvPr>
            <p:ph type="body" sz="quarter" idx="16"/>
          </p:nvPr>
        </p:nvSpPr>
        <p:spPr>
          <a:xfrm>
            <a:off x="8002016" y="2351313"/>
            <a:ext cx="2888156" cy="68356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B61BF555-E826-4753-AE48-390B0774D551}"/>
              </a:ext>
            </a:extLst>
          </p:cNvPr>
          <p:cNvSpPr>
            <a:spLocks noGrp="1"/>
          </p:cNvSpPr>
          <p:nvPr>
            <p:ph sz="quarter" idx="15"/>
          </p:nvPr>
        </p:nvSpPr>
        <p:spPr>
          <a:xfrm>
            <a:off x="8002017" y="3150733"/>
            <a:ext cx="2888155" cy="2607811"/>
          </a:xfrm>
        </p:spPr>
        <p:txBody>
          <a:bodyPr>
            <a:normAutofit/>
          </a:bodyPr>
          <a:lstStyle>
            <a:lvl1pPr>
              <a:defRPr lang="en-US" sz="1600" kern="1200" dirty="0">
                <a:solidFill>
                  <a:schemeClr val="tx2"/>
                </a:solidFill>
                <a:latin typeface="+mj-lt"/>
                <a:ea typeface="+mn-ea"/>
                <a:cs typeface="+mn-cs"/>
              </a:defRPr>
            </a:lvl1pPr>
            <a:lvl2pPr>
              <a:defRPr lang="en-US" sz="1600" kern="1200" dirty="0">
                <a:solidFill>
                  <a:schemeClr val="tx2"/>
                </a:solidFill>
                <a:latin typeface="+mj-lt"/>
                <a:ea typeface="+mn-ea"/>
                <a:cs typeface="+mn-cs"/>
              </a:defRPr>
            </a:lvl2pPr>
            <a:lvl3pPr>
              <a:defRPr lang="en-US" sz="1600" kern="1200" dirty="0">
                <a:solidFill>
                  <a:schemeClr val="tx2"/>
                </a:solidFill>
                <a:latin typeface="+mj-lt"/>
                <a:ea typeface="+mn-ea"/>
                <a:cs typeface="+mn-cs"/>
              </a:defRPr>
            </a:lvl3pPr>
            <a:lvl4pPr>
              <a:defRPr lang="en-US" sz="1600" kern="1200" dirty="0">
                <a:solidFill>
                  <a:schemeClr val="tx2"/>
                </a:solidFill>
                <a:latin typeface="+mj-lt"/>
                <a:ea typeface="+mn-ea"/>
                <a:cs typeface="+mn-cs"/>
              </a:defRPr>
            </a:lvl4pPr>
            <a:lvl5pPr>
              <a:defRPr lang="en-US" sz="1600" kern="1200" dirty="0">
                <a:solidFill>
                  <a:schemeClr val="tx2"/>
                </a:solidFill>
                <a:latin typeface="+mj-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r>
              <a:rPr lang="en-US" dirty="0"/>
              <a:t>2/1/20XX</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26928124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F6FC287-13D6-4C3C-99AD-4DC21BC6C0D1}"/>
              </a:ext>
              <a:ext uri="{C183D7F6-B498-43B3-948B-1728B52AA6E4}">
                <adec:decorative xmlns:adec="http://schemas.microsoft.com/office/drawing/2017/decorative" val="1"/>
              </a:ext>
            </a:extLst>
          </p:cNvPr>
          <p:cNvSpPr/>
          <p:nvPr userDrawn="1"/>
        </p:nvSpPr>
        <p:spPr>
          <a:xfrm>
            <a:off x="0" y="0"/>
            <a:ext cx="81534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9" name="Rectangle 8">
            <a:extLst>
              <a:ext uri="{FF2B5EF4-FFF2-40B4-BE49-F238E27FC236}">
                <a16:creationId xmlns:a16="http://schemas.microsoft.com/office/drawing/2014/main" id="{C540C0CE-8B55-4CBA-AE06-9ED15632B930}"/>
              </a:ext>
              <a:ext uri="{C183D7F6-B498-43B3-948B-1728B52AA6E4}">
                <adec:decorative xmlns:adec="http://schemas.microsoft.com/office/drawing/2017/decorative" val="1"/>
              </a:ext>
            </a:extLst>
          </p:cNvPr>
          <p:cNvSpPr/>
          <p:nvPr userDrawn="1"/>
        </p:nvSpPr>
        <p:spPr>
          <a:xfrm>
            <a:off x="685800" y="685800"/>
            <a:ext cx="67818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0365F8-0F13-4B54-ADBB-26C1C19B2F39}"/>
              </a:ext>
            </a:extLst>
          </p:cNvPr>
          <p:cNvSpPr>
            <a:spLocks noGrp="1"/>
          </p:cNvSpPr>
          <p:nvPr>
            <p:ph type="title" hasCustomPrompt="1"/>
          </p:nvPr>
        </p:nvSpPr>
        <p:spPr>
          <a:xfrm>
            <a:off x="1317170" y="974829"/>
            <a:ext cx="5600700" cy="919286"/>
          </a:xfrm>
        </p:spPr>
        <p:txBody>
          <a:bodyPr>
            <a:normAutofit/>
          </a:bodyPr>
          <a:lstStyle>
            <a:lvl1pPr algn="ctr">
              <a:lnSpc>
                <a:spcPct val="100000"/>
              </a:lnSpc>
              <a:spcBef>
                <a:spcPts val="1000"/>
              </a:spcBef>
              <a:defRPr sz="3600" spc="300" baseline="0"/>
            </a:lvl1pPr>
          </a:lstStyle>
          <a:p>
            <a:r>
              <a:rPr lang="en-US" dirty="0"/>
              <a:t>CLICK TO EDIT MASTER TITLE STYLE</a:t>
            </a:r>
          </a:p>
        </p:txBody>
      </p:sp>
      <p:sp>
        <p:nvSpPr>
          <p:cNvPr id="4" name="Footer Placeholder 3">
            <a:extLst>
              <a:ext uri="{FF2B5EF4-FFF2-40B4-BE49-F238E27FC236}">
                <a16:creationId xmlns:a16="http://schemas.microsoft.com/office/drawing/2014/main" id="{40A44241-B30F-442D-BC0D-A638FB347693}"/>
              </a:ext>
            </a:extLst>
          </p:cNvPr>
          <p:cNvSpPr>
            <a:spLocks noGrp="1"/>
          </p:cNvSpPr>
          <p:nvPr>
            <p:ph type="ftr" sz="quarter" idx="11"/>
          </p:nvPr>
        </p:nvSpPr>
        <p:spPr/>
        <p:txBody>
          <a:bodyPr/>
          <a:lstStyle/>
          <a:p>
            <a:r>
              <a:rPr lang="en-US" dirty="0"/>
              <a:t>Sample Footer Text</a:t>
            </a:r>
          </a:p>
        </p:txBody>
      </p:sp>
      <p:sp>
        <p:nvSpPr>
          <p:cNvPr id="14" name="Text Placeholder 13">
            <a:extLst>
              <a:ext uri="{FF2B5EF4-FFF2-40B4-BE49-F238E27FC236}">
                <a16:creationId xmlns:a16="http://schemas.microsoft.com/office/drawing/2014/main" id="{DA9E4BC6-069A-4142-84EF-9F8AAB5D64B3}"/>
              </a:ext>
            </a:extLst>
          </p:cNvPr>
          <p:cNvSpPr>
            <a:spLocks noGrp="1"/>
          </p:cNvSpPr>
          <p:nvPr>
            <p:ph type="body" sz="quarter" idx="16"/>
          </p:nvPr>
        </p:nvSpPr>
        <p:spPr>
          <a:xfrm>
            <a:off x="1309853" y="2135939"/>
            <a:ext cx="5600700" cy="3747232"/>
          </a:xfrm>
        </p:spPr>
        <p:txBody>
          <a:bodyPr/>
          <a:lstStyle>
            <a:lvl1pPr marL="0" indent="0">
              <a:buNone/>
              <a:defRPr lang="en-US" sz="2000" kern="1200" dirty="0" smtClean="0">
                <a:solidFill>
                  <a:schemeClr val="tx2"/>
                </a:solidFill>
                <a:latin typeface="+mj-lt"/>
                <a:ea typeface="+mn-ea"/>
                <a:cs typeface="+mn-cs"/>
              </a:defRPr>
            </a:lvl1pPr>
            <a:lvl2pPr marL="0" indent="0">
              <a:defRPr/>
            </a:lvl2pPr>
          </a:lstStyle>
          <a:p>
            <a:pPr lvl="0"/>
            <a:r>
              <a:rPr lang="en-US"/>
              <a:t>Click to edit Master text styles</a:t>
            </a:r>
          </a:p>
          <a:p>
            <a:pPr lvl="1"/>
            <a:r>
              <a:rPr lang="en-US"/>
              <a:t>Second level</a:t>
            </a:r>
          </a:p>
        </p:txBody>
      </p:sp>
      <p:sp>
        <p:nvSpPr>
          <p:cNvPr id="15" name="Picture Placeholder 14">
            <a:extLst>
              <a:ext uri="{FF2B5EF4-FFF2-40B4-BE49-F238E27FC236}">
                <a16:creationId xmlns:a16="http://schemas.microsoft.com/office/drawing/2014/main" id="{8D3C0F9A-7C3B-499A-93CA-2E4EADF03B29}"/>
              </a:ext>
            </a:extLst>
          </p:cNvPr>
          <p:cNvSpPr>
            <a:spLocks noGrp="1"/>
          </p:cNvSpPr>
          <p:nvPr>
            <p:ph type="pic" sz="quarter" idx="13"/>
          </p:nvPr>
        </p:nvSpPr>
        <p:spPr>
          <a:xfrm>
            <a:off x="8839200" y="685800"/>
            <a:ext cx="2667000" cy="2400300"/>
          </a:xfrm>
        </p:spPr>
        <p:txBody>
          <a:bodyPr/>
          <a:lstStyle/>
          <a:p>
            <a:r>
              <a:rPr lang="en-US"/>
              <a:t>Click icon to add picture</a:t>
            </a:r>
            <a:endParaRPr lang="en-US" dirty="0"/>
          </a:p>
        </p:txBody>
      </p:sp>
      <p:sp>
        <p:nvSpPr>
          <p:cNvPr id="24" name="Picture Placeholder 14">
            <a:extLst>
              <a:ext uri="{FF2B5EF4-FFF2-40B4-BE49-F238E27FC236}">
                <a16:creationId xmlns:a16="http://schemas.microsoft.com/office/drawing/2014/main" id="{D9B38155-012A-4A0C-9324-88206D0D0237}"/>
              </a:ext>
            </a:extLst>
          </p:cNvPr>
          <p:cNvSpPr>
            <a:spLocks noGrp="1"/>
          </p:cNvSpPr>
          <p:nvPr>
            <p:ph type="pic" sz="quarter" idx="14"/>
          </p:nvPr>
        </p:nvSpPr>
        <p:spPr>
          <a:xfrm>
            <a:off x="8839200" y="3726638"/>
            <a:ext cx="2667000" cy="2445558"/>
          </a:xfrm>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C48EE059-FB54-4749-99E9-807468BE576B}"/>
              </a:ext>
            </a:extLst>
          </p:cNvPr>
          <p:cNvSpPr>
            <a:spLocks noGrp="1"/>
          </p:cNvSpPr>
          <p:nvPr>
            <p:ph type="dt" sz="half" idx="10"/>
          </p:nvPr>
        </p:nvSpPr>
        <p:spPr/>
        <p:txBody>
          <a:bodyPr/>
          <a:lstStyle/>
          <a:p>
            <a:r>
              <a:rPr lang="en-US" dirty="0"/>
              <a:t>2/1/20XX</a:t>
            </a:r>
          </a:p>
        </p:txBody>
      </p:sp>
      <p:sp>
        <p:nvSpPr>
          <p:cNvPr id="5" name="Slide Number Placeholder 4">
            <a:extLst>
              <a:ext uri="{FF2B5EF4-FFF2-40B4-BE49-F238E27FC236}">
                <a16:creationId xmlns:a16="http://schemas.microsoft.com/office/drawing/2014/main" id="{05293729-0F2C-46AB-BA76-EE7680E79E6D}"/>
              </a:ext>
            </a:extLst>
          </p:cNvPr>
          <p:cNvSpPr>
            <a:spLocks noGrp="1"/>
          </p:cNvSpPr>
          <p:nvPr>
            <p:ph type="sldNum" sz="quarter" idx="12"/>
          </p:nvPr>
        </p:nvSpPr>
        <p:spPr/>
        <p:txBody>
          <a:bodyPr/>
          <a:lstStyle/>
          <a:p>
            <a:fld id="{F8E28480-1C08-4458-AD97-0283E6FFD09D}" type="slidenum">
              <a:rPr lang="en-US" smtClean="0"/>
              <a:pPr/>
              <a:t>‹#›</a:t>
            </a:fld>
            <a:endParaRPr lang="en-US" dirty="0"/>
          </a:p>
        </p:txBody>
      </p:sp>
    </p:spTree>
    <p:extLst>
      <p:ext uri="{BB962C8B-B14F-4D97-AF65-F5344CB8AC3E}">
        <p14:creationId xmlns:p14="http://schemas.microsoft.com/office/powerpoint/2010/main" val="42617718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0C0AD0-C0C6-4753-98B3-7372479C8DB5}"/>
              </a:ext>
              <a:ext uri="{C183D7F6-B498-43B3-948B-1728B52AA6E4}">
                <adec:decorative xmlns:adec="http://schemas.microsoft.com/office/drawing/2017/decorative" val="1"/>
              </a:ext>
            </a:extLst>
          </p:cNvPr>
          <p:cNvSpPr/>
          <p:nvPr userDrawn="1"/>
        </p:nvSpPr>
        <p:spPr>
          <a:xfrm>
            <a:off x="7467600" y="685800"/>
            <a:ext cx="4038600" cy="54864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FD5A13-435A-49E7-ACBD-C522443F9163}"/>
              </a:ext>
            </a:extLst>
          </p:cNvPr>
          <p:cNvSpPr>
            <a:spLocks noGrp="1"/>
          </p:cNvSpPr>
          <p:nvPr>
            <p:ph type="title" hasCustomPrompt="1"/>
          </p:nvPr>
        </p:nvSpPr>
        <p:spPr>
          <a:xfrm>
            <a:off x="7858124" y="1112837"/>
            <a:ext cx="3221037" cy="2011362"/>
          </a:xfrm>
        </p:spPr>
        <p:txBody>
          <a:bodyPr>
            <a:noAutofit/>
          </a:bodyPr>
          <a:lstStyle>
            <a:lvl1pPr algn="ctr">
              <a:lnSpc>
                <a:spcPct val="125000"/>
              </a:lnSpc>
              <a:spcBef>
                <a:spcPts val="1000"/>
              </a:spcBef>
              <a:spcAft>
                <a:spcPts val="1200"/>
              </a:spcAft>
              <a:defRPr sz="3200" spc="300" baseline="0">
                <a:solidFill>
                  <a:schemeClr val="bg1"/>
                </a:solidFill>
              </a:defRPr>
            </a:lvl1pPr>
          </a:lstStyle>
          <a:p>
            <a:r>
              <a:rPr lang="en-US" dirty="0"/>
              <a:t>CLICK TO EDIT MASTER TITLE STYLE</a:t>
            </a:r>
          </a:p>
        </p:txBody>
      </p:sp>
      <p:sp>
        <p:nvSpPr>
          <p:cNvPr id="4" name="Footer Placeholder 3">
            <a:extLst>
              <a:ext uri="{FF2B5EF4-FFF2-40B4-BE49-F238E27FC236}">
                <a16:creationId xmlns:a16="http://schemas.microsoft.com/office/drawing/2014/main" id="{83B3BE5E-E2B2-4C08-9DF1-D0BBD2556DA6}"/>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15" name="Picture Placeholder 14">
            <a:extLst>
              <a:ext uri="{FF2B5EF4-FFF2-40B4-BE49-F238E27FC236}">
                <a16:creationId xmlns:a16="http://schemas.microsoft.com/office/drawing/2014/main" id="{66849A51-7BB5-4AC4-9826-3E40239DDC95}"/>
              </a:ext>
            </a:extLst>
          </p:cNvPr>
          <p:cNvSpPr>
            <a:spLocks noGrp="1"/>
          </p:cNvSpPr>
          <p:nvPr>
            <p:ph type="pic" sz="quarter" idx="13"/>
          </p:nvPr>
        </p:nvSpPr>
        <p:spPr>
          <a:xfrm>
            <a:off x="0" y="0"/>
            <a:ext cx="6781800" cy="6858000"/>
          </a:xfrm>
          <a:solidFill>
            <a:schemeClr val="tx2"/>
          </a:solidFill>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D61D3ED1-1003-44C1-AEAC-7217554CAB77}"/>
              </a:ext>
            </a:extLst>
          </p:cNvPr>
          <p:cNvSpPr>
            <a:spLocks noGrp="1"/>
          </p:cNvSpPr>
          <p:nvPr>
            <p:ph type="body" sz="quarter" idx="15"/>
          </p:nvPr>
        </p:nvSpPr>
        <p:spPr>
          <a:xfrm>
            <a:off x="7895432" y="3429000"/>
            <a:ext cx="3221037" cy="2316163"/>
          </a:xfrm>
        </p:spPr>
        <p:txBody>
          <a:bodyPr/>
          <a:lstStyle>
            <a:lvl1pPr algn="ctr">
              <a:buNone/>
              <a:defRPr lang="en-US" sz="2000" i="1" kern="1200" dirty="0" smtClean="0">
                <a:solidFill>
                  <a:schemeClr val="bg1"/>
                </a:solidFill>
                <a:latin typeface="+mj-lt"/>
                <a:ea typeface="+mn-ea"/>
                <a:cs typeface="+mn-cs"/>
              </a:defRPr>
            </a:lvl1pPr>
            <a:lvl2pPr>
              <a:defRPr lang="en-US" sz="2000" i="1" kern="1200" dirty="0" smtClean="0">
                <a:solidFill>
                  <a:schemeClr val="bg1"/>
                </a:solidFill>
                <a:latin typeface="+mj-lt"/>
                <a:ea typeface="+mn-ea"/>
                <a:cs typeface="+mn-cs"/>
              </a:defRPr>
            </a:lvl2pPr>
            <a:lvl3pPr>
              <a:defRPr lang="en-US" sz="2000" i="1" kern="1200" dirty="0" smtClean="0">
                <a:solidFill>
                  <a:schemeClr val="bg1"/>
                </a:solidFill>
                <a:latin typeface="+mj-lt"/>
                <a:ea typeface="+mn-ea"/>
                <a:cs typeface="+mn-cs"/>
              </a:defRPr>
            </a:lvl3pPr>
            <a:lvl4pPr>
              <a:defRPr lang="en-US" sz="2000" i="1" kern="1200" dirty="0" smtClean="0">
                <a:solidFill>
                  <a:schemeClr val="bg1"/>
                </a:solidFill>
                <a:latin typeface="+mj-lt"/>
                <a:ea typeface="+mn-ea"/>
                <a:cs typeface="+mn-cs"/>
              </a:defRPr>
            </a:lvl4pPr>
            <a:lvl5pPr>
              <a:defRPr lang="en-US" sz="2000" i="1" kern="1200" dirty="0">
                <a:solidFill>
                  <a:schemeClr val="bg1"/>
                </a:solidFill>
                <a:latin typeface="+mj-lt"/>
                <a:ea typeface="+mn-ea"/>
                <a:cs typeface="+mn-cs"/>
              </a:defRPr>
            </a:lvl5pPr>
          </a:lstStyle>
          <a:p>
            <a:pPr lvl="0"/>
            <a:r>
              <a:rPr lang="en-US"/>
              <a:t>Click to edit Master text styles</a:t>
            </a:r>
          </a:p>
        </p:txBody>
      </p:sp>
      <p:sp>
        <p:nvSpPr>
          <p:cNvPr id="3" name="Date Placeholder 2">
            <a:extLst>
              <a:ext uri="{FF2B5EF4-FFF2-40B4-BE49-F238E27FC236}">
                <a16:creationId xmlns:a16="http://schemas.microsoft.com/office/drawing/2014/main" id="{C2E19391-DDEC-44D3-81A7-253A8C2CCA7B}"/>
              </a:ext>
            </a:extLst>
          </p:cNvPr>
          <p:cNvSpPr>
            <a:spLocks noGrp="1"/>
          </p:cNvSpPr>
          <p:nvPr>
            <p:ph type="dt" sz="half" idx="10"/>
          </p:nvPr>
        </p:nvSpPr>
        <p:spPr/>
        <p:txBody>
          <a:bodyPr/>
          <a:lstStyle/>
          <a:p>
            <a:r>
              <a:rPr lang="en-US" dirty="0"/>
              <a:t>2/1/20XX</a:t>
            </a:r>
          </a:p>
        </p:txBody>
      </p:sp>
      <p:sp>
        <p:nvSpPr>
          <p:cNvPr id="5" name="Slide Number Placeholder 4">
            <a:extLst>
              <a:ext uri="{FF2B5EF4-FFF2-40B4-BE49-F238E27FC236}">
                <a16:creationId xmlns:a16="http://schemas.microsoft.com/office/drawing/2014/main" id="{21DE78C5-C86D-404C-886C-9B28A5B596E9}"/>
              </a:ext>
            </a:extLst>
          </p:cNvPr>
          <p:cNvSpPr>
            <a:spLocks noGrp="1"/>
          </p:cNvSpPr>
          <p:nvPr>
            <p:ph type="sldNum" sz="quarter" idx="12"/>
          </p:nvPr>
        </p:nvSpPr>
        <p:spPr/>
        <p:txBody>
          <a:bodyPr/>
          <a:lstStyle/>
          <a:p>
            <a:fld id="{F8E28480-1C08-4458-AD97-0283E6FFD09D}" type="slidenum">
              <a:rPr lang="en-US" smtClean="0"/>
              <a:pPr/>
              <a:t>‹#›</a:t>
            </a:fld>
            <a:endParaRPr lang="en-US" dirty="0"/>
          </a:p>
        </p:txBody>
      </p:sp>
    </p:spTree>
    <p:extLst>
      <p:ext uri="{BB962C8B-B14F-4D97-AF65-F5344CB8AC3E}">
        <p14:creationId xmlns:p14="http://schemas.microsoft.com/office/powerpoint/2010/main" val="1890697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EAC5E60-7529-465B-AC10-15DD9E06E52A}"/>
              </a:ext>
              <a:ext uri="{C183D7F6-B498-43B3-948B-1728B52AA6E4}">
                <adec:decorative xmlns:adec="http://schemas.microsoft.com/office/drawing/2017/decorative" val="1"/>
              </a:ext>
            </a:extLst>
          </p:cNvPr>
          <p:cNvSpPr/>
          <p:nvPr userDrawn="1"/>
        </p:nvSpPr>
        <p:spPr>
          <a:xfrm>
            <a:off x="4076700" y="685798"/>
            <a:ext cx="4076700" cy="5486401"/>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10D7284-A2BA-4058-81B8-8C194183AAD2}"/>
              </a:ext>
            </a:extLst>
          </p:cNvPr>
          <p:cNvSpPr>
            <a:spLocks noGrp="1"/>
          </p:cNvSpPr>
          <p:nvPr>
            <p:ph type="title" hasCustomPrompt="1"/>
          </p:nvPr>
        </p:nvSpPr>
        <p:spPr>
          <a:xfrm>
            <a:off x="4640239" y="904683"/>
            <a:ext cx="3043238" cy="1128258"/>
          </a:xfrm>
        </p:spPr>
        <p:txBody>
          <a:bodyPr anchor="b">
            <a:normAutofit/>
          </a:bodyPr>
          <a:lstStyle>
            <a:lvl1pPr algn="ctr">
              <a:defRPr sz="2800" spc="300" baseline="0"/>
            </a:lvl1pPr>
          </a:lstStyle>
          <a:p>
            <a:r>
              <a:rPr lang="en-US" dirty="0"/>
              <a:t>CLICK TO EDIT MASTER TITLE STYLE</a:t>
            </a:r>
          </a:p>
        </p:txBody>
      </p:sp>
      <p:sp>
        <p:nvSpPr>
          <p:cNvPr id="13" name="Picture Placeholder 12">
            <a:extLst>
              <a:ext uri="{FF2B5EF4-FFF2-40B4-BE49-F238E27FC236}">
                <a16:creationId xmlns:a16="http://schemas.microsoft.com/office/drawing/2014/main" id="{DCF980BD-6E88-4DED-B8BA-A6D71F26BAF4}"/>
              </a:ext>
            </a:extLst>
          </p:cNvPr>
          <p:cNvSpPr>
            <a:spLocks noGrp="1"/>
          </p:cNvSpPr>
          <p:nvPr>
            <p:ph type="pic" sz="quarter" idx="13"/>
          </p:nvPr>
        </p:nvSpPr>
        <p:spPr>
          <a:xfrm>
            <a:off x="0" y="0"/>
            <a:ext cx="3390900" cy="6858000"/>
          </a:xfrm>
        </p:spPr>
        <p:txBody>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066C855D-F8E6-4A14-9A2C-B840BF785374}"/>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17" name="Text Placeholder 16">
            <a:extLst>
              <a:ext uri="{FF2B5EF4-FFF2-40B4-BE49-F238E27FC236}">
                <a16:creationId xmlns:a16="http://schemas.microsoft.com/office/drawing/2014/main" id="{39EBCF59-A32E-4C9E-A6EE-03339289924B}"/>
              </a:ext>
            </a:extLst>
          </p:cNvPr>
          <p:cNvSpPr>
            <a:spLocks noGrp="1"/>
          </p:cNvSpPr>
          <p:nvPr>
            <p:ph type="body" sz="quarter" idx="16"/>
          </p:nvPr>
        </p:nvSpPr>
        <p:spPr>
          <a:xfrm>
            <a:off x="4640238" y="2290117"/>
            <a:ext cx="3043238" cy="3442290"/>
          </a:xfrm>
        </p:spPr>
        <p:txBody>
          <a:bodyPr/>
          <a:lstStyle>
            <a:lvl1pPr algn="ctr">
              <a:buNone/>
              <a:defRPr lang="en-US" sz="2000" kern="1200" dirty="0" smtClean="0">
                <a:solidFill>
                  <a:schemeClr val="tx2"/>
                </a:solidFill>
                <a:latin typeface="+mj-lt"/>
                <a:ea typeface="+mn-ea"/>
                <a:cs typeface="+mn-cs"/>
              </a:defRPr>
            </a:lvl1pPr>
          </a:lstStyle>
          <a:p>
            <a:pPr lvl="0"/>
            <a:r>
              <a:rPr lang="en-US"/>
              <a:t>Click to edit Master text styles</a:t>
            </a:r>
          </a:p>
        </p:txBody>
      </p:sp>
      <p:sp>
        <p:nvSpPr>
          <p:cNvPr id="14" name="Picture Placeholder 12">
            <a:extLst>
              <a:ext uri="{FF2B5EF4-FFF2-40B4-BE49-F238E27FC236}">
                <a16:creationId xmlns:a16="http://schemas.microsoft.com/office/drawing/2014/main" id="{2D5F265C-D250-4B74-9361-166CBD595ED2}"/>
              </a:ext>
            </a:extLst>
          </p:cNvPr>
          <p:cNvSpPr>
            <a:spLocks noGrp="1"/>
          </p:cNvSpPr>
          <p:nvPr>
            <p:ph type="pic" sz="quarter" idx="14"/>
          </p:nvPr>
        </p:nvSpPr>
        <p:spPr>
          <a:xfrm>
            <a:off x="8801100" y="0"/>
            <a:ext cx="3390900" cy="6858000"/>
          </a:xfrm>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4B9CD27E-A7F2-4ABE-ACD4-27BF0183A80F}"/>
              </a:ext>
            </a:extLst>
          </p:cNvPr>
          <p:cNvSpPr>
            <a:spLocks noGrp="1"/>
          </p:cNvSpPr>
          <p:nvPr>
            <p:ph type="dt" sz="half" idx="10"/>
          </p:nvPr>
        </p:nvSpPr>
        <p:spPr/>
        <p:txBody>
          <a:bodyPr/>
          <a:lstStyle>
            <a:lvl1pPr>
              <a:defRPr>
                <a:solidFill>
                  <a:schemeClr val="bg1"/>
                </a:solidFill>
                <a:effectLst>
                  <a:outerShdw blurRad="38100" dist="38100" dir="2700000" algn="tl">
                    <a:srgbClr val="000000">
                      <a:alpha val="43137"/>
                    </a:srgbClr>
                  </a:outerShdw>
                </a:effectLst>
              </a:defRPr>
            </a:lvl1pPr>
          </a:lstStyle>
          <a:p>
            <a:r>
              <a:rPr lang="en-US" dirty="0"/>
              <a:t>2/1/20XX</a:t>
            </a:r>
          </a:p>
        </p:txBody>
      </p:sp>
      <p:sp>
        <p:nvSpPr>
          <p:cNvPr id="5" name="Slide Number Placeholder 4">
            <a:extLst>
              <a:ext uri="{FF2B5EF4-FFF2-40B4-BE49-F238E27FC236}">
                <a16:creationId xmlns:a16="http://schemas.microsoft.com/office/drawing/2014/main" id="{BC11E480-83AE-40D7-B187-635F5737B30E}"/>
              </a:ext>
            </a:extLst>
          </p:cNvPr>
          <p:cNvSpPr>
            <a:spLocks noGrp="1"/>
          </p:cNvSpPr>
          <p:nvPr>
            <p:ph type="sldNum" sz="quarter" idx="12"/>
          </p:nvPr>
        </p:nvSpPr>
        <p:spPr/>
        <p:txBody>
          <a:bodyPr/>
          <a:lstStyle>
            <a:lvl1pPr>
              <a:defRPr>
                <a:solidFill>
                  <a:schemeClr val="bg1"/>
                </a:solidFill>
              </a:defRPr>
            </a:lvl1pPr>
          </a:lstStyle>
          <a:p>
            <a:fld id="{F8E28480-1C08-4458-AD97-0283E6FFD09D}" type="slidenum">
              <a:rPr lang="en-US" smtClean="0"/>
              <a:pPr/>
              <a:t>‹#›</a:t>
            </a:fld>
            <a:endParaRPr lang="en-US" dirty="0">
              <a:solidFill>
                <a:schemeClr val="bg1"/>
              </a:solidFill>
            </a:endParaRPr>
          </a:p>
        </p:txBody>
      </p:sp>
    </p:spTree>
    <p:extLst>
      <p:ext uri="{BB962C8B-B14F-4D97-AF65-F5344CB8AC3E}">
        <p14:creationId xmlns:p14="http://schemas.microsoft.com/office/powerpoint/2010/main" val="640829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F0E8C4-F22F-4115-BFF9-731C089BD7B0}"/>
              </a:ext>
              <a:ext uri="{C183D7F6-B498-43B3-948B-1728B52AA6E4}">
                <adec:decorative xmlns:adec="http://schemas.microsoft.com/office/drawing/2017/decorative" val="1"/>
              </a:ext>
            </a:extLst>
          </p:cNvPr>
          <p:cNvSpPr/>
          <p:nvPr userDrawn="1"/>
        </p:nvSpPr>
        <p:spPr>
          <a:xfrm>
            <a:off x="0" y="0"/>
            <a:ext cx="81534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7" name="Rectangle 16">
            <a:extLst>
              <a:ext uri="{FF2B5EF4-FFF2-40B4-BE49-F238E27FC236}">
                <a16:creationId xmlns:a16="http://schemas.microsoft.com/office/drawing/2014/main" id="{D082772B-9710-45A8-9D16-12613E7BD4D4}"/>
              </a:ext>
              <a:ext uri="{C183D7F6-B498-43B3-948B-1728B52AA6E4}">
                <adec:decorative xmlns:adec="http://schemas.microsoft.com/office/drawing/2017/decorative" val="1"/>
              </a:ext>
            </a:extLst>
          </p:cNvPr>
          <p:cNvSpPr/>
          <p:nvPr userDrawn="1"/>
        </p:nvSpPr>
        <p:spPr>
          <a:xfrm>
            <a:off x="685800" y="685800"/>
            <a:ext cx="67818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652A839-69EA-494F-A4E7-B066C09CF24A}"/>
              </a:ext>
            </a:extLst>
          </p:cNvPr>
          <p:cNvSpPr>
            <a:spLocks noGrp="1"/>
          </p:cNvSpPr>
          <p:nvPr>
            <p:ph type="title" hasCustomPrompt="1"/>
          </p:nvPr>
        </p:nvSpPr>
        <p:spPr>
          <a:xfrm>
            <a:off x="1274064" y="964889"/>
            <a:ext cx="5605272" cy="914400"/>
          </a:xfrm>
        </p:spPr>
        <p:txBody>
          <a:bodyPr>
            <a:noAutofit/>
          </a:bodyPr>
          <a:lstStyle>
            <a:lvl1pPr marL="228600" indent="-228600" algn="ctr">
              <a:lnSpc>
                <a:spcPct val="100000"/>
              </a:lnSpc>
              <a:spcBef>
                <a:spcPts val="1000"/>
              </a:spcBef>
              <a:defRPr sz="3200" spc="300" baseline="0"/>
            </a:lvl1pPr>
          </a:lstStyle>
          <a:p>
            <a:r>
              <a:rPr lang="en-US" dirty="0"/>
              <a:t>CLICK TO EDIT MASTER TITLE STYLE</a:t>
            </a:r>
          </a:p>
        </p:txBody>
      </p:sp>
      <p:sp>
        <p:nvSpPr>
          <p:cNvPr id="16" name="Footer Placeholder 3">
            <a:extLst>
              <a:ext uri="{FF2B5EF4-FFF2-40B4-BE49-F238E27FC236}">
                <a16:creationId xmlns:a16="http://schemas.microsoft.com/office/drawing/2014/main" id="{2289EB81-6F63-41FF-8B72-E2D82EB50E07}"/>
              </a:ext>
            </a:extLst>
          </p:cNvPr>
          <p:cNvSpPr>
            <a:spLocks noGrp="1"/>
          </p:cNvSpPr>
          <p:nvPr>
            <p:ph type="ftr" sz="quarter" idx="15"/>
          </p:nvPr>
        </p:nvSpPr>
        <p:spPr>
          <a:xfrm rot="5400000">
            <a:off x="-1708136" y="3223750"/>
            <a:ext cx="4114800" cy="410501"/>
          </a:xfrm>
        </p:spPr>
        <p:txBody>
          <a:bodyPr/>
          <a:lstStyle/>
          <a:p>
            <a:r>
              <a:rPr lang="en-US" dirty="0"/>
              <a:t>Sample Footer Text</a:t>
            </a:r>
          </a:p>
        </p:txBody>
      </p:sp>
      <p:sp>
        <p:nvSpPr>
          <p:cNvPr id="10" name="Text Placeholder 9">
            <a:extLst>
              <a:ext uri="{FF2B5EF4-FFF2-40B4-BE49-F238E27FC236}">
                <a16:creationId xmlns:a16="http://schemas.microsoft.com/office/drawing/2014/main" id="{F2D898A5-86F4-4520-A618-C1CE7FCC1E94}"/>
              </a:ext>
            </a:extLst>
          </p:cNvPr>
          <p:cNvSpPr>
            <a:spLocks noGrp="1"/>
          </p:cNvSpPr>
          <p:nvPr>
            <p:ph type="body" sz="quarter" idx="13"/>
          </p:nvPr>
        </p:nvSpPr>
        <p:spPr>
          <a:xfrm>
            <a:off x="1309853" y="2135829"/>
            <a:ext cx="5600700" cy="3642347"/>
          </a:xfrm>
        </p:spPr>
        <p:txBody>
          <a:bodyPr/>
          <a:lstStyle>
            <a:lvl1pPr marL="0" indent="0">
              <a:buNone/>
              <a:defRPr lang="en-US" sz="2000" kern="1200" dirty="0" smtClean="0">
                <a:solidFill>
                  <a:schemeClr val="tx2">
                    <a:lumMod val="90000"/>
                  </a:schemeClr>
                </a:solidFill>
                <a:latin typeface="+mj-lt"/>
                <a:ea typeface="+mn-ea"/>
                <a:cs typeface="+mn-cs"/>
              </a:defRPr>
            </a:lvl1pPr>
            <a:lvl2pPr>
              <a:defRPr lang="en-US" sz="2000" kern="1200" dirty="0" smtClean="0">
                <a:solidFill>
                  <a:schemeClr val="tx2">
                    <a:lumMod val="90000"/>
                  </a:schemeClr>
                </a:solidFill>
                <a:latin typeface="+mj-lt"/>
                <a:ea typeface="+mn-ea"/>
                <a:cs typeface="+mn-cs"/>
              </a:defRPr>
            </a:lvl2pPr>
            <a:lvl3pPr>
              <a:defRPr lang="en-US" sz="2000" kern="1200" dirty="0" smtClean="0">
                <a:solidFill>
                  <a:schemeClr val="tx2">
                    <a:lumMod val="90000"/>
                  </a:schemeClr>
                </a:solidFill>
                <a:latin typeface="+mj-lt"/>
                <a:ea typeface="+mn-ea"/>
                <a:cs typeface="+mn-cs"/>
              </a:defRPr>
            </a:lvl3pPr>
            <a:lvl4pPr>
              <a:defRPr lang="en-US" sz="2000" kern="1200" dirty="0" smtClean="0">
                <a:solidFill>
                  <a:schemeClr val="tx2">
                    <a:lumMod val="90000"/>
                  </a:schemeClr>
                </a:solidFill>
                <a:latin typeface="+mj-lt"/>
                <a:ea typeface="+mn-ea"/>
                <a:cs typeface="+mn-cs"/>
              </a:defRPr>
            </a:lvl4pPr>
            <a:lvl5pPr>
              <a:defRPr lang="en-US" sz="2000" kern="1200" dirty="0">
                <a:solidFill>
                  <a:schemeClr val="tx2">
                    <a:lumMod val="90000"/>
                  </a:schemeClr>
                </a:solidFill>
                <a:latin typeface="+mj-lt"/>
                <a:ea typeface="+mn-ea"/>
                <a:cs typeface="+mn-cs"/>
              </a:defRPr>
            </a:lvl5pPr>
          </a:lstStyle>
          <a:p>
            <a:pPr lvl="0"/>
            <a:r>
              <a:rPr lang="en-US"/>
              <a:t>Click to edit Master text styles</a:t>
            </a:r>
          </a:p>
        </p:txBody>
      </p:sp>
      <p:sp>
        <p:nvSpPr>
          <p:cNvPr id="13" name="Picture Placeholder 12">
            <a:extLst>
              <a:ext uri="{FF2B5EF4-FFF2-40B4-BE49-F238E27FC236}">
                <a16:creationId xmlns:a16="http://schemas.microsoft.com/office/drawing/2014/main" id="{2D8262DD-38B7-432E-838E-874DEB156E0D}"/>
              </a:ext>
            </a:extLst>
          </p:cNvPr>
          <p:cNvSpPr>
            <a:spLocks noGrp="1"/>
          </p:cNvSpPr>
          <p:nvPr>
            <p:ph type="pic" sz="quarter" idx="10"/>
          </p:nvPr>
        </p:nvSpPr>
        <p:spPr>
          <a:xfrm>
            <a:off x="8839200" y="685800"/>
            <a:ext cx="2667000" cy="2400300"/>
          </a:xfrm>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A1F656D3-42D5-4850-9BCE-034D55DCDBF9}"/>
              </a:ext>
            </a:extLst>
          </p:cNvPr>
          <p:cNvSpPr>
            <a:spLocks noGrp="1"/>
          </p:cNvSpPr>
          <p:nvPr>
            <p:ph type="pic" sz="quarter" idx="11"/>
          </p:nvPr>
        </p:nvSpPr>
        <p:spPr>
          <a:xfrm>
            <a:off x="8839200" y="3764738"/>
            <a:ext cx="2667000" cy="2404872"/>
          </a:xfrm>
        </p:spPr>
        <p:txBody>
          <a:bodyPr/>
          <a:lstStyle/>
          <a:p>
            <a:r>
              <a:rPr lang="en-US"/>
              <a:t>Click icon to add picture</a:t>
            </a:r>
            <a:endParaRPr lang="en-US" dirty="0"/>
          </a:p>
        </p:txBody>
      </p:sp>
      <p:sp>
        <p:nvSpPr>
          <p:cNvPr id="15" name="Date Placeholder 2">
            <a:extLst>
              <a:ext uri="{FF2B5EF4-FFF2-40B4-BE49-F238E27FC236}">
                <a16:creationId xmlns:a16="http://schemas.microsoft.com/office/drawing/2014/main" id="{5E061156-5BF8-492F-93F2-A0C925229EF0}"/>
              </a:ext>
            </a:extLst>
          </p:cNvPr>
          <p:cNvSpPr>
            <a:spLocks noGrp="1"/>
          </p:cNvSpPr>
          <p:nvPr>
            <p:ph type="dt" sz="half" idx="14"/>
          </p:nvPr>
        </p:nvSpPr>
        <p:spPr>
          <a:xfrm rot="5400000">
            <a:off x="9800022" y="3223751"/>
            <a:ext cx="4114801" cy="410501"/>
          </a:xfrm>
        </p:spPr>
        <p:txBody>
          <a:bodyPr/>
          <a:lstStyle/>
          <a:p>
            <a:r>
              <a:rPr lang="en-US" dirty="0"/>
              <a:t>2/1/20XX</a:t>
            </a:r>
          </a:p>
        </p:txBody>
      </p:sp>
      <p:sp>
        <p:nvSpPr>
          <p:cNvPr id="18" name="Slide Number Placeholder 4">
            <a:extLst>
              <a:ext uri="{FF2B5EF4-FFF2-40B4-BE49-F238E27FC236}">
                <a16:creationId xmlns:a16="http://schemas.microsoft.com/office/drawing/2014/main" id="{DE11E1B1-2B5D-421D-9903-5D4845A77B77}"/>
              </a:ext>
            </a:extLst>
          </p:cNvPr>
          <p:cNvSpPr>
            <a:spLocks noGrp="1"/>
          </p:cNvSpPr>
          <p:nvPr>
            <p:ph type="sldNum" sz="quarter" idx="16"/>
          </p:nvPr>
        </p:nvSpPr>
        <p:spPr>
          <a:xfrm>
            <a:off x="11116340" y="6356350"/>
            <a:ext cx="871868" cy="365125"/>
          </a:xfrm>
        </p:spPr>
        <p:txBody>
          <a:bodyPr/>
          <a:lstStyle/>
          <a:p>
            <a:fld id="{F8E28480-1C08-4458-AD97-0283E6FFD09D}" type="slidenum">
              <a:rPr lang="en-US" smtClean="0"/>
              <a:pPr/>
              <a:t>‹#›</a:t>
            </a:fld>
            <a:endParaRPr lang="en-US" dirty="0"/>
          </a:p>
        </p:txBody>
      </p:sp>
    </p:spTree>
    <p:extLst>
      <p:ext uri="{BB962C8B-B14F-4D97-AF65-F5344CB8AC3E}">
        <p14:creationId xmlns:p14="http://schemas.microsoft.com/office/powerpoint/2010/main" val="3554599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186BBE9-85AC-4FEF-8647-85DC61E30B35}"/>
              </a:ext>
              <a:ext uri="{C183D7F6-B498-43B3-948B-1728B52AA6E4}">
                <adec:decorative xmlns:adec="http://schemas.microsoft.com/office/drawing/2017/decorative" val="1"/>
              </a:ext>
            </a:extLst>
          </p:cNvPr>
          <p:cNvSpPr/>
          <p:nvPr userDrawn="1"/>
        </p:nvSpPr>
        <p:spPr>
          <a:xfrm>
            <a:off x="7467600" y="1732305"/>
            <a:ext cx="3390900" cy="3482992"/>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9">
            <a:extLst>
              <a:ext uri="{FF2B5EF4-FFF2-40B4-BE49-F238E27FC236}">
                <a16:creationId xmlns:a16="http://schemas.microsoft.com/office/drawing/2014/main" id="{334835FD-1AFB-4FBE-BCCE-D5FAD1E9E8D2}"/>
              </a:ext>
            </a:extLst>
          </p:cNvPr>
          <p:cNvSpPr>
            <a:spLocks noGrp="1"/>
          </p:cNvSpPr>
          <p:nvPr>
            <p:ph type="pic" sz="quarter" idx="15"/>
          </p:nvPr>
        </p:nvSpPr>
        <p:spPr>
          <a:xfrm>
            <a:off x="0" y="0"/>
            <a:ext cx="12192000" cy="6858000"/>
          </a:xfrm>
          <a:custGeom>
            <a:avLst/>
            <a:gdLst>
              <a:gd name="connsiteX0" fmla="*/ 7467600 w 12192000"/>
              <a:gd name="connsiteY0" fmla="*/ 1732305 h 6858000"/>
              <a:gd name="connsiteX1" fmla="*/ 7467600 w 12192000"/>
              <a:gd name="connsiteY1" fmla="*/ 5215297 h 6858000"/>
              <a:gd name="connsiteX2" fmla="*/ 10858500 w 12192000"/>
              <a:gd name="connsiteY2" fmla="*/ 5215297 h 6858000"/>
              <a:gd name="connsiteX3" fmla="*/ 10858500 w 12192000"/>
              <a:gd name="connsiteY3" fmla="*/ 1732305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7467600" y="1732305"/>
                </a:moveTo>
                <a:lnTo>
                  <a:pt x="7467600" y="5215297"/>
                </a:lnTo>
                <a:lnTo>
                  <a:pt x="10858500" y="5215297"/>
                </a:lnTo>
                <a:lnTo>
                  <a:pt x="10858500" y="1732305"/>
                </a:lnTo>
                <a:close/>
                <a:moveTo>
                  <a:pt x="0" y="0"/>
                </a:moveTo>
                <a:lnTo>
                  <a:pt x="12192000" y="0"/>
                </a:lnTo>
                <a:lnTo>
                  <a:pt x="12192000"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7D50E5CE-ECB4-4D9A-95BD-EF41E78834EE}"/>
              </a:ext>
            </a:extLst>
          </p:cNvPr>
          <p:cNvSpPr>
            <a:spLocks noGrp="1"/>
          </p:cNvSpPr>
          <p:nvPr>
            <p:ph type="title" hasCustomPrompt="1"/>
          </p:nvPr>
        </p:nvSpPr>
        <p:spPr>
          <a:xfrm>
            <a:off x="7750629" y="2057400"/>
            <a:ext cx="2804191" cy="1775012"/>
          </a:xfrm>
        </p:spPr>
        <p:txBody>
          <a:bodyPr>
            <a:normAutofit/>
          </a:bodyPr>
          <a:lstStyle>
            <a:lvl1pPr marL="0" indent="0" algn="ctr">
              <a:lnSpc>
                <a:spcPct val="100000"/>
              </a:lnSpc>
              <a:spcBef>
                <a:spcPts val="1000"/>
              </a:spcBef>
              <a:defRPr sz="3200" spc="300" baseline="0">
                <a:solidFill>
                  <a:schemeClr val="bg1"/>
                </a:solidFill>
              </a:defRPr>
            </a:lvl1pPr>
          </a:lstStyle>
          <a:p>
            <a:r>
              <a:rPr lang="en-US" dirty="0"/>
              <a:t>CLICK TO EDIT MASTER TITLE STYLE</a:t>
            </a:r>
          </a:p>
        </p:txBody>
      </p:sp>
      <p:sp>
        <p:nvSpPr>
          <p:cNvPr id="12" name="Text Placeholder 11">
            <a:extLst>
              <a:ext uri="{FF2B5EF4-FFF2-40B4-BE49-F238E27FC236}">
                <a16:creationId xmlns:a16="http://schemas.microsoft.com/office/drawing/2014/main" id="{15B8F8B4-7A4C-46FC-86C4-7EDF3965E8AF}"/>
              </a:ext>
            </a:extLst>
          </p:cNvPr>
          <p:cNvSpPr>
            <a:spLocks noGrp="1"/>
          </p:cNvSpPr>
          <p:nvPr>
            <p:ph type="body" sz="quarter" idx="14"/>
          </p:nvPr>
        </p:nvSpPr>
        <p:spPr>
          <a:xfrm>
            <a:off x="7831744" y="3986140"/>
            <a:ext cx="2663825" cy="976312"/>
          </a:xfrm>
        </p:spPr>
        <p:txBody>
          <a:bodyPr/>
          <a:lstStyle>
            <a:lvl1pPr marL="0" indent="0" algn="ctr">
              <a:buNone/>
              <a:defRPr lang="en-US" sz="2000" i="1" kern="1200" dirty="0" smtClean="0">
                <a:solidFill>
                  <a:schemeClr val="bg1"/>
                </a:solidFill>
                <a:latin typeface="+mj-lt"/>
                <a:ea typeface="+mn-ea"/>
                <a:cs typeface="+mn-cs"/>
              </a:defRPr>
            </a:lvl1pPr>
          </a:lstStyle>
          <a:p>
            <a:pPr lvl="0"/>
            <a:r>
              <a:rPr lang="en-US"/>
              <a:t>Click to edit Master text styles</a:t>
            </a:r>
          </a:p>
        </p:txBody>
      </p:sp>
    </p:spTree>
    <p:extLst>
      <p:ext uri="{BB962C8B-B14F-4D97-AF65-F5344CB8AC3E}">
        <p14:creationId xmlns:p14="http://schemas.microsoft.com/office/powerpoint/2010/main" val="24072330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p:bg>
      <p:bgRef idx="1001">
        <a:schemeClr val="bg1"/>
      </p:bgRef>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1F888699-B2F4-4D1E-9B99-FB38DB6F8614}"/>
              </a:ext>
              <a:ext uri="{C183D7F6-B498-43B3-948B-1728B52AA6E4}">
                <adec:decorative xmlns:adec="http://schemas.microsoft.com/office/drawing/2017/decorative" val="1"/>
              </a:ext>
            </a:extLst>
          </p:cNvPr>
          <p:cNvSpPr/>
          <p:nvPr userDrawn="1"/>
        </p:nvSpPr>
        <p:spPr>
          <a:xfrm>
            <a:off x="-1" y="0"/>
            <a:ext cx="12192001"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B59C0F5F-52B5-4046-92E2-12C9AE3A010A}"/>
              </a:ext>
              <a:ext uri="{C183D7F6-B498-43B3-948B-1728B52AA6E4}">
                <adec:decorative xmlns:adec="http://schemas.microsoft.com/office/drawing/2017/decorative" val="1"/>
              </a:ext>
            </a:extLst>
          </p:cNvPr>
          <p:cNvSpPr/>
          <p:nvPr userDrawn="1"/>
        </p:nvSpPr>
        <p:spPr>
          <a:xfrm>
            <a:off x="685799" y="685801"/>
            <a:ext cx="10820401" cy="54863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6C531D59-0AA7-4A6E-A153-F12AF50DEB51}"/>
              </a:ext>
            </a:extLst>
          </p:cNvPr>
          <p:cNvSpPr>
            <a:spLocks noGrp="1"/>
          </p:cNvSpPr>
          <p:nvPr>
            <p:ph type="title"/>
          </p:nvPr>
        </p:nvSpPr>
        <p:spPr>
          <a:xfrm>
            <a:off x="1279525" y="1128712"/>
            <a:ext cx="9582507" cy="737575"/>
          </a:xfrm>
        </p:spPr>
        <p:txBody>
          <a:bodyPr>
            <a:normAutofit/>
          </a:bodyPr>
          <a:lstStyle>
            <a:lvl1pPr algn="ctr">
              <a:defRPr sz="3200" cap="all" spc="300" baseline="0"/>
            </a:lvl1pPr>
          </a:lstStyle>
          <a:p>
            <a:r>
              <a:rPr lang="en-US"/>
              <a:t>Click to edit Master title style</a:t>
            </a:r>
            <a:endParaRPr lang="en-US" dirty="0"/>
          </a:p>
        </p:txBody>
      </p:sp>
      <p:sp>
        <p:nvSpPr>
          <p:cNvPr id="27" name="Footer Placeholder 3">
            <a:extLst>
              <a:ext uri="{FF2B5EF4-FFF2-40B4-BE49-F238E27FC236}">
                <a16:creationId xmlns:a16="http://schemas.microsoft.com/office/drawing/2014/main" id="{A8CB739F-40B1-4B56-9FC7-D0C3D6C6A98E}"/>
              </a:ext>
            </a:extLst>
          </p:cNvPr>
          <p:cNvSpPr>
            <a:spLocks noGrp="1"/>
          </p:cNvSpPr>
          <p:nvPr>
            <p:ph type="ftr" sz="quarter" idx="22"/>
          </p:nvPr>
        </p:nvSpPr>
        <p:spPr>
          <a:xfrm rot="5400000">
            <a:off x="-1708136" y="3223750"/>
            <a:ext cx="4114800" cy="410501"/>
          </a:xfrm>
        </p:spPr>
        <p:txBody>
          <a:bodyPr/>
          <a:lstStyle/>
          <a:p>
            <a:r>
              <a:rPr lang="en-US" dirty="0"/>
              <a:t>Sample Footer Text</a:t>
            </a:r>
          </a:p>
        </p:txBody>
      </p:sp>
      <p:sp>
        <p:nvSpPr>
          <p:cNvPr id="19" name="Picture Placeholder 18">
            <a:extLst>
              <a:ext uri="{FF2B5EF4-FFF2-40B4-BE49-F238E27FC236}">
                <a16:creationId xmlns:a16="http://schemas.microsoft.com/office/drawing/2014/main" id="{F4662255-912C-47B2-9F89-E8EA289186C3}"/>
              </a:ext>
            </a:extLst>
          </p:cNvPr>
          <p:cNvSpPr>
            <a:spLocks noGrp="1"/>
          </p:cNvSpPr>
          <p:nvPr>
            <p:ph type="pic" sz="quarter" idx="10"/>
          </p:nvPr>
        </p:nvSpPr>
        <p:spPr>
          <a:xfrm>
            <a:off x="1279525" y="2155389"/>
            <a:ext cx="2003425" cy="2002536"/>
          </a:xfrm>
        </p:spPr>
        <p:txBody>
          <a:bodyPr/>
          <a:lstStyle/>
          <a:p>
            <a:r>
              <a:rPr lang="en-US"/>
              <a:t>Click icon to add picture</a:t>
            </a:r>
            <a:endParaRPr lang="en-US" dirty="0"/>
          </a:p>
        </p:txBody>
      </p:sp>
      <p:sp>
        <p:nvSpPr>
          <p:cNvPr id="13" name="Text Placeholder 2">
            <a:extLst>
              <a:ext uri="{FF2B5EF4-FFF2-40B4-BE49-F238E27FC236}">
                <a16:creationId xmlns:a16="http://schemas.microsoft.com/office/drawing/2014/main" id="{14BC86AA-75EF-424D-A00E-E44E64F49307}"/>
              </a:ext>
            </a:extLst>
          </p:cNvPr>
          <p:cNvSpPr>
            <a:spLocks noGrp="1"/>
          </p:cNvSpPr>
          <p:nvPr>
            <p:ph type="body" sz="quarter" idx="16"/>
          </p:nvPr>
        </p:nvSpPr>
        <p:spPr>
          <a:xfrm>
            <a:off x="1265795" y="4445636"/>
            <a:ext cx="2011363" cy="545126"/>
          </a:xfrm>
        </p:spPr>
        <p:txBody>
          <a:bodyPr/>
          <a:lstStyle>
            <a:lvl1pPr marL="0" indent="0" algn="ctr">
              <a:buNone/>
              <a:defRPr/>
            </a:lvl1pPr>
          </a:lstStyle>
          <a:p>
            <a:pPr lvl="0"/>
            <a:r>
              <a:rPr lang="en-US"/>
              <a:t>Click to edit Master text styles</a:t>
            </a:r>
          </a:p>
        </p:txBody>
      </p:sp>
      <p:sp>
        <p:nvSpPr>
          <p:cNvPr id="14" name="Text Placeholder 2">
            <a:extLst>
              <a:ext uri="{FF2B5EF4-FFF2-40B4-BE49-F238E27FC236}">
                <a16:creationId xmlns:a16="http://schemas.microsoft.com/office/drawing/2014/main" id="{4651915F-8813-4F19-9282-4069723EC96E}"/>
              </a:ext>
            </a:extLst>
          </p:cNvPr>
          <p:cNvSpPr>
            <a:spLocks noGrp="1"/>
          </p:cNvSpPr>
          <p:nvPr>
            <p:ph type="body" sz="quarter" idx="17"/>
          </p:nvPr>
        </p:nvSpPr>
        <p:spPr>
          <a:xfrm>
            <a:off x="1258339" y="5030809"/>
            <a:ext cx="2011363" cy="545126"/>
          </a:xfrm>
        </p:spPr>
        <p:txBody>
          <a:bodyPr/>
          <a:lstStyle>
            <a:lvl1pPr marL="0" indent="0" algn="ctr">
              <a:buNone/>
              <a:defRPr lang="en-US" sz="1800" kern="1200" dirty="0" smtClean="0">
                <a:solidFill>
                  <a:schemeClr val="tx2"/>
                </a:solidFill>
                <a:latin typeface="+mj-lt"/>
                <a:ea typeface="+mn-ea"/>
                <a:cs typeface="+mn-cs"/>
              </a:defRPr>
            </a:lvl1pPr>
          </a:lstStyle>
          <a:p>
            <a:pPr lvl="0"/>
            <a:r>
              <a:rPr lang="en-US"/>
              <a:t>Click to edit Master text styles</a:t>
            </a:r>
          </a:p>
        </p:txBody>
      </p:sp>
      <p:sp>
        <p:nvSpPr>
          <p:cNvPr id="20" name="Picture Placeholder 18">
            <a:extLst>
              <a:ext uri="{FF2B5EF4-FFF2-40B4-BE49-F238E27FC236}">
                <a16:creationId xmlns:a16="http://schemas.microsoft.com/office/drawing/2014/main" id="{BDD03108-13F4-4623-8FF3-A81028227179}"/>
              </a:ext>
            </a:extLst>
          </p:cNvPr>
          <p:cNvSpPr>
            <a:spLocks noGrp="1"/>
          </p:cNvSpPr>
          <p:nvPr>
            <p:ph type="pic" sz="quarter" idx="11"/>
          </p:nvPr>
        </p:nvSpPr>
        <p:spPr>
          <a:xfrm>
            <a:off x="3804132" y="2155389"/>
            <a:ext cx="2003425" cy="2002536"/>
          </a:xfrm>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85FEA53B-7103-43EE-A27D-C03676BE7A3E}"/>
              </a:ext>
            </a:extLst>
          </p:cNvPr>
          <p:cNvSpPr>
            <a:spLocks noGrp="1"/>
          </p:cNvSpPr>
          <p:nvPr>
            <p:ph type="body" sz="quarter" idx="14"/>
          </p:nvPr>
        </p:nvSpPr>
        <p:spPr>
          <a:xfrm>
            <a:off x="3803650" y="4446588"/>
            <a:ext cx="2011363" cy="545126"/>
          </a:xfrm>
        </p:spPr>
        <p:txBody>
          <a:bodyPr/>
          <a:lstStyle>
            <a:lvl1pPr marL="0" indent="0" algn="ctr">
              <a:buNone/>
              <a:defRPr/>
            </a:lvl1pPr>
          </a:lstStyle>
          <a:p>
            <a:pPr lvl="0"/>
            <a:r>
              <a:rPr lang="en-US"/>
              <a:t>Click to edit Master text styles</a:t>
            </a:r>
          </a:p>
        </p:txBody>
      </p:sp>
      <p:sp>
        <p:nvSpPr>
          <p:cNvPr id="12" name="Text Placeholder 2">
            <a:extLst>
              <a:ext uri="{FF2B5EF4-FFF2-40B4-BE49-F238E27FC236}">
                <a16:creationId xmlns:a16="http://schemas.microsoft.com/office/drawing/2014/main" id="{D2D40785-78DE-4A0A-BE87-FBA306D4E0E8}"/>
              </a:ext>
            </a:extLst>
          </p:cNvPr>
          <p:cNvSpPr>
            <a:spLocks noGrp="1"/>
          </p:cNvSpPr>
          <p:nvPr>
            <p:ph type="body" sz="quarter" idx="15"/>
          </p:nvPr>
        </p:nvSpPr>
        <p:spPr>
          <a:xfrm>
            <a:off x="3796194" y="5031761"/>
            <a:ext cx="2011363" cy="545126"/>
          </a:xfrm>
        </p:spPr>
        <p:txBody>
          <a:bodyPr/>
          <a:lstStyle>
            <a:lvl1pPr marL="0" indent="0" algn="ctr">
              <a:buNone/>
              <a:defRPr lang="en-US" sz="1800" kern="1200" dirty="0" smtClean="0">
                <a:solidFill>
                  <a:schemeClr val="tx2"/>
                </a:solidFill>
                <a:latin typeface="+mj-lt"/>
                <a:ea typeface="+mn-ea"/>
                <a:cs typeface="+mn-cs"/>
              </a:defRPr>
            </a:lvl1pPr>
          </a:lstStyle>
          <a:p>
            <a:pPr lvl="0"/>
            <a:r>
              <a:rPr lang="en-US"/>
              <a:t>Click to edit Master text styles</a:t>
            </a:r>
          </a:p>
        </p:txBody>
      </p:sp>
      <p:sp>
        <p:nvSpPr>
          <p:cNvPr id="21" name="Picture Placeholder 18">
            <a:extLst>
              <a:ext uri="{FF2B5EF4-FFF2-40B4-BE49-F238E27FC236}">
                <a16:creationId xmlns:a16="http://schemas.microsoft.com/office/drawing/2014/main" id="{91167149-D0F9-4485-9BE8-A52BED2664AC}"/>
              </a:ext>
            </a:extLst>
          </p:cNvPr>
          <p:cNvSpPr>
            <a:spLocks noGrp="1"/>
          </p:cNvSpPr>
          <p:nvPr>
            <p:ph type="pic" sz="quarter" idx="12"/>
          </p:nvPr>
        </p:nvSpPr>
        <p:spPr>
          <a:xfrm>
            <a:off x="6332269" y="2155389"/>
            <a:ext cx="2003425" cy="2002536"/>
          </a:xfrm>
        </p:spPr>
        <p:txBody>
          <a:bodyPr/>
          <a:lstStyle/>
          <a:p>
            <a:r>
              <a:rPr lang="en-US"/>
              <a:t>Click icon to add picture</a:t>
            </a:r>
            <a:endParaRPr lang="en-US" dirty="0"/>
          </a:p>
        </p:txBody>
      </p:sp>
      <p:sp>
        <p:nvSpPr>
          <p:cNvPr id="15" name="Text Placeholder 2">
            <a:extLst>
              <a:ext uri="{FF2B5EF4-FFF2-40B4-BE49-F238E27FC236}">
                <a16:creationId xmlns:a16="http://schemas.microsoft.com/office/drawing/2014/main" id="{AB40F8CF-C64A-4DB4-9A1A-7BFAC245F02A}"/>
              </a:ext>
            </a:extLst>
          </p:cNvPr>
          <p:cNvSpPr>
            <a:spLocks noGrp="1"/>
          </p:cNvSpPr>
          <p:nvPr>
            <p:ph type="body" sz="quarter" idx="18"/>
          </p:nvPr>
        </p:nvSpPr>
        <p:spPr>
          <a:xfrm>
            <a:off x="6333721" y="4445636"/>
            <a:ext cx="2011363" cy="545126"/>
          </a:xfrm>
        </p:spPr>
        <p:txBody>
          <a:bodyPr/>
          <a:lstStyle>
            <a:lvl1pPr marL="0" indent="0" algn="ctr">
              <a:buNone/>
              <a:defRPr/>
            </a:lvl1pPr>
          </a:lstStyle>
          <a:p>
            <a:pPr lvl="0"/>
            <a:r>
              <a:rPr lang="en-US"/>
              <a:t>Click to edit Master text styles</a:t>
            </a:r>
          </a:p>
        </p:txBody>
      </p:sp>
      <p:sp>
        <p:nvSpPr>
          <p:cNvPr id="16" name="Text Placeholder 2">
            <a:extLst>
              <a:ext uri="{FF2B5EF4-FFF2-40B4-BE49-F238E27FC236}">
                <a16:creationId xmlns:a16="http://schemas.microsoft.com/office/drawing/2014/main" id="{CF3F1EF2-8FAE-4D87-AF55-EB9978D55F87}"/>
              </a:ext>
            </a:extLst>
          </p:cNvPr>
          <p:cNvSpPr>
            <a:spLocks noGrp="1"/>
          </p:cNvSpPr>
          <p:nvPr>
            <p:ph type="body" sz="quarter" idx="19"/>
          </p:nvPr>
        </p:nvSpPr>
        <p:spPr>
          <a:xfrm>
            <a:off x="6326265" y="5030809"/>
            <a:ext cx="2011363" cy="545126"/>
          </a:xfrm>
        </p:spPr>
        <p:txBody>
          <a:bodyPr/>
          <a:lstStyle>
            <a:lvl1pPr marL="0" indent="0" algn="ctr">
              <a:buNone/>
              <a:defRPr lang="en-US" sz="1800" kern="1200" dirty="0" smtClean="0">
                <a:solidFill>
                  <a:schemeClr val="tx2"/>
                </a:solidFill>
                <a:latin typeface="+mj-lt"/>
                <a:ea typeface="+mn-ea"/>
                <a:cs typeface="+mn-cs"/>
              </a:defRPr>
            </a:lvl1pPr>
          </a:lstStyle>
          <a:p>
            <a:pPr lvl="0"/>
            <a:r>
              <a:rPr lang="en-US"/>
              <a:t>Click to edit Master text styles</a:t>
            </a:r>
          </a:p>
        </p:txBody>
      </p:sp>
      <p:sp>
        <p:nvSpPr>
          <p:cNvPr id="22" name="Picture Placeholder 18">
            <a:extLst>
              <a:ext uri="{FF2B5EF4-FFF2-40B4-BE49-F238E27FC236}">
                <a16:creationId xmlns:a16="http://schemas.microsoft.com/office/drawing/2014/main" id="{1A66F4CC-066D-41CE-A8F6-A452F518D57B}"/>
              </a:ext>
            </a:extLst>
          </p:cNvPr>
          <p:cNvSpPr>
            <a:spLocks noGrp="1"/>
          </p:cNvSpPr>
          <p:nvPr>
            <p:ph type="pic" sz="quarter" idx="13"/>
          </p:nvPr>
        </p:nvSpPr>
        <p:spPr>
          <a:xfrm>
            <a:off x="8858607" y="2155389"/>
            <a:ext cx="2003425" cy="2002536"/>
          </a:xfrm>
        </p:spPr>
        <p:txBody>
          <a:bodyPr/>
          <a:lstStyle/>
          <a:p>
            <a:r>
              <a:rPr lang="en-US"/>
              <a:t>Click icon to add picture</a:t>
            </a:r>
            <a:endParaRPr lang="en-US" dirty="0"/>
          </a:p>
        </p:txBody>
      </p:sp>
      <p:sp>
        <p:nvSpPr>
          <p:cNvPr id="18" name="Text Placeholder 2">
            <a:extLst>
              <a:ext uri="{FF2B5EF4-FFF2-40B4-BE49-F238E27FC236}">
                <a16:creationId xmlns:a16="http://schemas.microsoft.com/office/drawing/2014/main" id="{5FA1103C-3979-4242-A077-18B4BD99A79A}"/>
              </a:ext>
            </a:extLst>
          </p:cNvPr>
          <p:cNvSpPr>
            <a:spLocks noGrp="1"/>
          </p:cNvSpPr>
          <p:nvPr>
            <p:ph type="body" sz="quarter" idx="20"/>
          </p:nvPr>
        </p:nvSpPr>
        <p:spPr>
          <a:xfrm>
            <a:off x="8863792" y="4445636"/>
            <a:ext cx="2011363" cy="545126"/>
          </a:xfrm>
        </p:spPr>
        <p:txBody>
          <a:bodyPr/>
          <a:lstStyle>
            <a:lvl1pPr marL="0" indent="0" algn="ctr">
              <a:buNone/>
              <a:defRPr/>
            </a:lvl1pPr>
          </a:lstStyle>
          <a:p>
            <a:pPr lvl="0"/>
            <a:r>
              <a:rPr lang="en-US"/>
              <a:t>Click to edit Master text styles</a:t>
            </a:r>
          </a:p>
        </p:txBody>
      </p:sp>
      <p:sp>
        <p:nvSpPr>
          <p:cNvPr id="23" name="Text Placeholder 2">
            <a:extLst>
              <a:ext uri="{FF2B5EF4-FFF2-40B4-BE49-F238E27FC236}">
                <a16:creationId xmlns:a16="http://schemas.microsoft.com/office/drawing/2014/main" id="{48AFB00F-138B-4D19-BB2E-61BF5D57CD23}"/>
              </a:ext>
            </a:extLst>
          </p:cNvPr>
          <p:cNvSpPr>
            <a:spLocks noGrp="1"/>
          </p:cNvSpPr>
          <p:nvPr>
            <p:ph type="body" sz="quarter" idx="21"/>
          </p:nvPr>
        </p:nvSpPr>
        <p:spPr>
          <a:xfrm>
            <a:off x="8856336" y="5030809"/>
            <a:ext cx="2011363" cy="545126"/>
          </a:xfrm>
        </p:spPr>
        <p:txBody>
          <a:bodyPr/>
          <a:lstStyle>
            <a:lvl1pPr marL="0" indent="0" algn="ctr">
              <a:buNone/>
              <a:defRPr lang="en-US" sz="1800" kern="1200" dirty="0" smtClean="0">
                <a:solidFill>
                  <a:schemeClr val="tx2"/>
                </a:solidFill>
                <a:latin typeface="+mj-lt"/>
                <a:ea typeface="+mn-ea"/>
                <a:cs typeface="+mn-cs"/>
              </a:defRPr>
            </a:lvl1pPr>
          </a:lstStyle>
          <a:p>
            <a:pPr lvl="0"/>
            <a:r>
              <a:rPr lang="en-US"/>
              <a:t>Click to edit Master text styles</a:t>
            </a:r>
          </a:p>
        </p:txBody>
      </p:sp>
      <p:sp>
        <p:nvSpPr>
          <p:cNvPr id="25" name="Date Placeholder 3">
            <a:extLst>
              <a:ext uri="{FF2B5EF4-FFF2-40B4-BE49-F238E27FC236}">
                <a16:creationId xmlns:a16="http://schemas.microsoft.com/office/drawing/2014/main" id="{DBE35EB5-8D79-4E90-872C-AF52B25E1F62}"/>
              </a:ext>
            </a:extLst>
          </p:cNvPr>
          <p:cNvSpPr>
            <a:spLocks noGrp="1"/>
          </p:cNvSpPr>
          <p:nvPr>
            <p:ph type="dt" sz="half" idx="4294967295"/>
          </p:nvPr>
        </p:nvSpPr>
        <p:spPr>
          <a:xfrm rot="5400000">
            <a:off x="9782174" y="3224214"/>
            <a:ext cx="4114800" cy="409575"/>
          </a:xfrm>
        </p:spPr>
        <p:txBody>
          <a:bodyPr/>
          <a:lstStyle/>
          <a:p>
            <a:r>
              <a:rPr lang="en-US" dirty="0"/>
              <a:t>2/1/20XX</a:t>
            </a:r>
          </a:p>
        </p:txBody>
      </p:sp>
      <p:sp>
        <p:nvSpPr>
          <p:cNvPr id="26" name="Slide Number Placeholder 5">
            <a:extLst>
              <a:ext uri="{FF2B5EF4-FFF2-40B4-BE49-F238E27FC236}">
                <a16:creationId xmlns:a16="http://schemas.microsoft.com/office/drawing/2014/main" id="{FC9F0DA2-B99D-4F44-9277-9BA3A1D929FF}"/>
              </a:ext>
            </a:extLst>
          </p:cNvPr>
          <p:cNvSpPr>
            <a:spLocks noGrp="1"/>
          </p:cNvSpPr>
          <p:nvPr>
            <p:ph type="sldNum" sz="quarter" idx="4294967295"/>
          </p:nvPr>
        </p:nvSpPr>
        <p:spPr>
          <a:xfrm>
            <a:off x="11506200" y="6356350"/>
            <a:ext cx="685800" cy="365125"/>
          </a:xfrm>
        </p:spPr>
        <p:txBody>
          <a:bodyPr/>
          <a:lstStyle/>
          <a:p>
            <a:pPr algn="ctr"/>
            <a:fld id="{54B97B59-3B2F-4E46-A216-C2A7D249F47E}" type="slidenum">
              <a:rPr lang="en-US" smtClean="0"/>
              <a:pPr algn="ctr"/>
              <a:t>‹#›</a:t>
            </a:fld>
            <a:endParaRPr lang="en-US" dirty="0"/>
          </a:p>
        </p:txBody>
      </p:sp>
    </p:spTree>
    <p:extLst>
      <p:ext uri="{BB962C8B-B14F-4D97-AF65-F5344CB8AC3E}">
        <p14:creationId xmlns:p14="http://schemas.microsoft.com/office/powerpoint/2010/main" val="269787070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E0FB711-F0FD-482F-8C0C-73A394357D20}"/>
              </a:ext>
              <a:ext uri="{C183D7F6-B498-43B3-948B-1728B52AA6E4}">
                <adec:decorative xmlns:adec="http://schemas.microsoft.com/office/drawing/2017/decorative" val="1"/>
              </a:ext>
            </a:extLst>
          </p:cNvPr>
          <p:cNvSpPr/>
          <p:nvPr userDrawn="1"/>
        </p:nvSpPr>
        <p:spPr>
          <a:xfrm>
            <a:off x="0" y="0"/>
            <a:ext cx="60960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FA5B9AF-5A01-4BFC-9250-DF50A92820AE}"/>
              </a:ext>
            </a:extLst>
          </p:cNvPr>
          <p:cNvSpPr>
            <a:spLocks noGrp="1"/>
          </p:cNvSpPr>
          <p:nvPr>
            <p:ph type="title" hasCustomPrompt="1"/>
          </p:nvPr>
        </p:nvSpPr>
        <p:spPr>
          <a:xfrm>
            <a:off x="1026042" y="1371598"/>
            <a:ext cx="3987209" cy="2852057"/>
          </a:xfrm>
        </p:spPr>
        <p:txBody>
          <a:bodyPr>
            <a:normAutofit/>
          </a:bodyPr>
          <a:lstStyle>
            <a:lvl1pPr algn="ctr">
              <a:lnSpc>
                <a:spcPct val="100000"/>
              </a:lnSpc>
              <a:spcBef>
                <a:spcPts val="1000"/>
              </a:spcBef>
              <a:defRPr sz="3600" spc="300" baseline="0">
                <a:solidFill>
                  <a:schemeClr val="bg1"/>
                </a:solidFill>
              </a:defRPr>
            </a:lvl1pPr>
          </a:lstStyle>
          <a:p>
            <a:r>
              <a:rPr lang="en-US" dirty="0"/>
              <a:t>CLICK TO EDIT MASTER TITLE STYLE</a:t>
            </a:r>
          </a:p>
        </p:txBody>
      </p:sp>
      <p:sp>
        <p:nvSpPr>
          <p:cNvPr id="4" name="Footer Placeholder 3">
            <a:extLst>
              <a:ext uri="{FF2B5EF4-FFF2-40B4-BE49-F238E27FC236}">
                <a16:creationId xmlns:a16="http://schemas.microsoft.com/office/drawing/2014/main" id="{FF7EC272-1CDA-49EE-A51D-80289D74B19B}"/>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15" name="Text Placeholder 14">
            <a:extLst>
              <a:ext uri="{FF2B5EF4-FFF2-40B4-BE49-F238E27FC236}">
                <a16:creationId xmlns:a16="http://schemas.microsoft.com/office/drawing/2014/main" id="{0E58EB54-7A97-4BDA-89DA-0C3B50AB5D1B}"/>
              </a:ext>
            </a:extLst>
          </p:cNvPr>
          <p:cNvSpPr>
            <a:spLocks noGrp="1"/>
          </p:cNvSpPr>
          <p:nvPr>
            <p:ph type="body" sz="quarter" idx="18"/>
          </p:nvPr>
        </p:nvSpPr>
        <p:spPr>
          <a:xfrm>
            <a:off x="1026042" y="4506686"/>
            <a:ext cx="3987209" cy="979715"/>
          </a:xfrm>
        </p:spPr>
        <p:txBody>
          <a:bodyPr/>
          <a:lstStyle>
            <a:lvl1pPr algn="ctr">
              <a:buNone/>
              <a:defRPr lang="en-US" sz="2400" i="1" kern="1200" dirty="0" smtClean="0">
                <a:solidFill>
                  <a:schemeClr val="bg1"/>
                </a:solidFill>
                <a:latin typeface="+mj-lt"/>
                <a:ea typeface="+mn-ea"/>
                <a:cs typeface="+mn-cs"/>
              </a:defRPr>
            </a:lvl1pPr>
          </a:lstStyle>
          <a:p>
            <a:pPr lvl="0"/>
            <a:r>
              <a:rPr lang="en-US"/>
              <a:t>Click to edit Master text styles</a:t>
            </a:r>
          </a:p>
        </p:txBody>
      </p:sp>
      <p:sp>
        <p:nvSpPr>
          <p:cNvPr id="17" name="Picture Placeholder 16">
            <a:extLst>
              <a:ext uri="{FF2B5EF4-FFF2-40B4-BE49-F238E27FC236}">
                <a16:creationId xmlns:a16="http://schemas.microsoft.com/office/drawing/2014/main" id="{9442EAB5-F425-4F03-8BE5-3BD953A108C1}"/>
              </a:ext>
            </a:extLst>
          </p:cNvPr>
          <p:cNvSpPr>
            <a:spLocks noGrp="1"/>
          </p:cNvSpPr>
          <p:nvPr>
            <p:ph type="pic" sz="quarter" idx="13"/>
          </p:nvPr>
        </p:nvSpPr>
        <p:spPr>
          <a:xfrm>
            <a:off x="6781800" y="682625"/>
            <a:ext cx="2230438" cy="2573338"/>
          </a:xfrm>
        </p:spPr>
        <p:txBody>
          <a:bodyPr/>
          <a:lstStyle/>
          <a:p>
            <a:r>
              <a:rPr lang="en-US"/>
              <a:t>Click icon to add picture</a:t>
            </a:r>
            <a:endParaRPr lang="en-US" dirty="0"/>
          </a:p>
        </p:txBody>
      </p:sp>
      <p:sp>
        <p:nvSpPr>
          <p:cNvPr id="18" name="Picture Placeholder 16">
            <a:extLst>
              <a:ext uri="{FF2B5EF4-FFF2-40B4-BE49-F238E27FC236}">
                <a16:creationId xmlns:a16="http://schemas.microsoft.com/office/drawing/2014/main" id="{C6529874-B997-42AB-BBB3-2CE23B26BD9D}"/>
              </a:ext>
            </a:extLst>
          </p:cNvPr>
          <p:cNvSpPr>
            <a:spLocks noGrp="1"/>
          </p:cNvSpPr>
          <p:nvPr>
            <p:ph type="pic" sz="quarter" idx="14"/>
          </p:nvPr>
        </p:nvSpPr>
        <p:spPr>
          <a:xfrm>
            <a:off x="9352222" y="682625"/>
            <a:ext cx="2153978" cy="2573338"/>
          </a:xfrm>
        </p:spPr>
        <p:txBody>
          <a:bodyPr/>
          <a:lstStyle/>
          <a:p>
            <a:r>
              <a:rPr lang="en-US"/>
              <a:t>Click icon to add picture</a:t>
            </a:r>
            <a:endParaRPr lang="en-US" dirty="0"/>
          </a:p>
        </p:txBody>
      </p:sp>
      <p:sp>
        <p:nvSpPr>
          <p:cNvPr id="20" name="Picture Placeholder 16">
            <a:extLst>
              <a:ext uri="{FF2B5EF4-FFF2-40B4-BE49-F238E27FC236}">
                <a16:creationId xmlns:a16="http://schemas.microsoft.com/office/drawing/2014/main" id="{AA605188-CCD4-4291-BF83-1ED9B4544B2E}"/>
              </a:ext>
            </a:extLst>
          </p:cNvPr>
          <p:cNvSpPr>
            <a:spLocks noGrp="1"/>
          </p:cNvSpPr>
          <p:nvPr>
            <p:ph type="pic" sz="quarter" idx="16"/>
          </p:nvPr>
        </p:nvSpPr>
        <p:spPr>
          <a:xfrm>
            <a:off x="6781516" y="3599121"/>
            <a:ext cx="2230438" cy="2573338"/>
          </a:xfrm>
        </p:spPr>
        <p:txBody>
          <a:bodyPr/>
          <a:lstStyle/>
          <a:p>
            <a:r>
              <a:rPr lang="en-US"/>
              <a:t>Click icon to add picture</a:t>
            </a:r>
            <a:endParaRPr lang="en-US" dirty="0"/>
          </a:p>
        </p:txBody>
      </p:sp>
      <p:sp>
        <p:nvSpPr>
          <p:cNvPr id="19" name="Picture Placeholder 16">
            <a:extLst>
              <a:ext uri="{FF2B5EF4-FFF2-40B4-BE49-F238E27FC236}">
                <a16:creationId xmlns:a16="http://schemas.microsoft.com/office/drawing/2014/main" id="{786F9C7D-3C9C-4579-A6F5-D9510E41CF2D}"/>
              </a:ext>
            </a:extLst>
          </p:cNvPr>
          <p:cNvSpPr>
            <a:spLocks noGrp="1"/>
          </p:cNvSpPr>
          <p:nvPr>
            <p:ph type="pic" sz="quarter" idx="15"/>
          </p:nvPr>
        </p:nvSpPr>
        <p:spPr>
          <a:xfrm>
            <a:off x="9352222" y="3599121"/>
            <a:ext cx="2153978" cy="2573338"/>
          </a:xfrm>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6A5D7937-881E-428C-BBB9-CFD456B6B8F0}"/>
              </a:ext>
            </a:extLst>
          </p:cNvPr>
          <p:cNvSpPr>
            <a:spLocks noGrp="1"/>
          </p:cNvSpPr>
          <p:nvPr>
            <p:ph type="dt" sz="half" idx="10"/>
          </p:nvPr>
        </p:nvSpPr>
        <p:spPr/>
        <p:txBody>
          <a:bodyPr/>
          <a:lstStyle/>
          <a:p>
            <a:r>
              <a:rPr lang="en-US" dirty="0"/>
              <a:t>2/1/20XX</a:t>
            </a:r>
          </a:p>
        </p:txBody>
      </p:sp>
      <p:sp>
        <p:nvSpPr>
          <p:cNvPr id="5" name="Slide Number Placeholder 4">
            <a:extLst>
              <a:ext uri="{FF2B5EF4-FFF2-40B4-BE49-F238E27FC236}">
                <a16:creationId xmlns:a16="http://schemas.microsoft.com/office/drawing/2014/main" id="{781AA779-6816-4CA0-BB13-97E8A97DFDE9}"/>
              </a:ext>
            </a:extLst>
          </p:cNvPr>
          <p:cNvSpPr>
            <a:spLocks noGrp="1"/>
          </p:cNvSpPr>
          <p:nvPr>
            <p:ph type="sldNum" sz="quarter" idx="12"/>
          </p:nvPr>
        </p:nvSpPr>
        <p:spPr/>
        <p:txBody>
          <a:bodyPr/>
          <a:lstStyle/>
          <a:p>
            <a:fld id="{F8E28480-1C08-4458-AD97-0283E6FFD09D}" type="slidenum">
              <a:rPr lang="en-US" smtClean="0"/>
              <a:pPr/>
              <a:t>‹#›</a:t>
            </a:fld>
            <a:endParaRPr lang="en-US" dirty="0"/>
          </a:p>
        </p:txBody>
      </p:sp>
    </p:spTree>
    <p:extLst>
      <p:ext uri="{BB962C8B-B14F-4D97-AF65-F5344CB8AC3E}">
        <p14:creationId xmlns:p14="http://schemas.microsoft.com/office/powerpoint/2010/main" val="1494333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9BBC74-EB51-49D7-B971-ECEF9CF61D41}"/>
              </a:ext>
              <a:ext uri="{C183D7F6-B498-43B3-948B-1728B52AA6E4}">
                <adec:decorative xmlns:adec="http://schemas.microsoft.com/office/drawing/2017/decorative" val="1"/>
              </a:ext>
            </a:extLst>
          </p:cNvPr>
          <p:cNvSpPr/>
          <p:nvPr userDrawn="1"/>
        </p:nvSpPr>
        <p:spPr>
          <a:xfrm>
            <a:off x="685800" y="685801"/>
            <a:ext cx="7467601"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47112E3-539C-42BB-BF3C-5D45BF2D8E61}"/>
              </a:ext>
            </a:extLst>
          </p:cNvPr>
          <p:cNvSpPr>
            <a:spLocks noGrp="1"/>
          </p:cNvSpPr>
          <p:nvPr>
            <p:ph type="title" hasCustomPrompt="1"/>
          </p:nvPr>
        </p:nvSpPr>
        <p:spPr>
          <a:xfrm>
            <a:off x="1360714" y="944564"/>
            <a:ext cx="6106886" cy="873350"/>
          </a:xfrm>
        </p:spPr>
        <p:txBody>
          <a:bodyPr>
            <a:normAutofit/>
          </a:bodyPr>
          <a:lstStyle>
            <a:lvl1pPr algn="ctr">
              <a:lnSpc>
                <a:spcPct val="100000"/>
              </a:lnSpc>
              <a:spcBef>
                <a:spcPts val="1000"/>
              </a:spcBef>
              <a:defRPr sz="3200" spc="300" baseline="0"/>
            </a:lvl1pPr>
          </a:lstStyle>
          <a:p>
            <a:r>
              <a:rPr lang="en-US" dirty="0"/>
              <a:t>CLICK TO EDIT MASTER TITLE STYLE</a:t>
            </a:r>
          </a:p>
        </p:txBody>
      </p:sp>
      <p:sp>
        <p:nvSpPr>
          <p:cNvPr id="4" name="Footer Placeholder 3">
            <a:extLst>
              <a:ext uri="{FF2B5EF4-FFF2-40B4-BE49-F238E27FC236}">
                <a16:creationId xmlns:a16="http://schemas.microsoft.com/office/drawing/2014/main" id="{610806B2-016E-4D04-B3A9-D00B8645D895}"/>
              </a:ext>
            </a:extLst>
          </p:cNvPr>
          <p:cNvSpPr>
            <a:spLocks noGrp="1"/>
          </p:cNvSpPr>
          <p:nvPr>
            <p:ph type="ftr" sz="quarter" idx="11"/>
          </p:nvPr>
        </p:nvSpPr>
        <p:spPr/>
        <p:txBody>
          <a:bodyPr/>
          <a:lstStyle/>
          <a:p>
            <a:r>
              <a:rPr lang="en-US" dirty="0"/>
              <a:t>Sample Footer Text</a:t>
            </a:r>
          </a:p>
        </p:txBody>
      </p:sp>
      <p:sp>
        <p:nvSpPr>
          <p:cNvPr id="14" name="Content Placeholder 13">
            <a:extLst>
              <a:ext uri="{FF2B5EF4-FFF2-40B4-BE49-F238E27FC236}">
                <a16:creationId xmlns:a16="http://schemas.microsoft.com/office/drawing/2014/main" id="{4CFE5E1A-5CA9-4FF2-949E-A804EA05C22E}"/>
              </a:ext>
            </a:extLst>
          </p:cNvPr>
          <p:cNvSpPr>
            <a:spLocks noGrp="1"/>
          </p:cNvSpPr>
          <p:nvPr>
            <p:ph sz="quarter" idx="14"/>
          </p:nvPr>
        </p:nvSpPr>
        <p:spPr>
          <a:xfrm>
            <a:off x="1371600" y="2057400"/>
            <a:ext cx="60960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F1503E13-8CCB-4B44-A160-FE91FECE41EA}"/>
              </a:ext>
            </a:extLst>
          </p:cNvPr>
          <p:cNvSpPr>
            <a:spLocks noGrp="1"/>
          </p:cNvSpPr>
          <p:nvPr>
            <p:ph type="pic" sz="quarter" idx="13"/>
          </p:nvPr>
        </p:nvSpPr>
        <p:spPr>
          <a:xfrm>
            <a:off x="8153400" y="685799"/>
            <a:ext cx="3397250" cy="5486401"/>
          </a:xfrm>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D0F59A49-6D3D-4BB6-ADBF-00E13E6C64F3}"/>
              </a:ext>
            </a:extLst>
          </p:cNvPr>
          <p:cNvSpPr>
            <a:spLocks noGrp="1"/>
          </p:cNvSpPr>
          <p:nvPr>
            <p:ph type="dt" sz="half" idx="10"/>
          </p:nvPr>
        </p:nvSpPr>
        <p:spPr/>
        <p:txBody>
          <a:bodyPr/>
          <a:lstStyle/>
          <a:p>
            <a:r>
              <a:rPr lang="en-US" dirty="0"/>
              <a:t>2/1/20XX</a:t>
            </a:r>
          </a:p>
        </p:txBody>
      </p:sp>
      <p:sp>
        <p:nvSpPr>
          <p:cNvPr id="5" name="Slide Number Placeholder 4">
            <a:extLst>
              <a:ext uri="{FF2B5EF4-FFF2-40B4-BE49-F238E27FC236}">
                <a16:creationId xmlns:a16="http://schemas.microsoft.com/office/drawing/2014/main" id="{4721B3EE-D7F0-4A71-9772-C0AF1B317788}"/>
              </a:ext>
            </a:extLst>
          </p:cNvPr>
          <p:cNvSpPr>
            <a:spLocks noGrp="1"/>
          </p:cNvSpPr>
          <p:nvPr>
            <p:ph type="sldNum" sz="quarter" idx="12"/>
          </p:nvPr>
        </p:nvSpPr>
        <p:spPr/>
        <p:txBody>
          <a:bodyPr/>
          <a:lstStyle/>
          <a:p>
            <a:fld id="{F8E28480-1C08-4458-AD97-0283E6FFD09D}" type="slidenum">
              <a:rPr lang="en-US" smtClean="0"/>
              <a:pPr/>
              <a:t>‹#›</a:t>
            </a:fld>
            <a:endParaRPr lang="en-US" dirty="0"/>
          </a:p>
        </p:txBody>
      </p:sp>
    </p:spTree>
    <p:extLst>
      <p:ext uri="{BB962C8B-B14F-4D97-AF65-F5344CB8AC3E}">
        <p14:creationId xmlns:p14="http://schemas.microsoft.com/office/powerpoint/2010/main" val="3401564766"/>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 preserve="1">
  <p:cSld name="Chart and Tab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BE10E086-AEAC-48A4-AB62-9F294E799ABC}"/>
              </a:ext>
              <a:ext uri="{C183D7F6-B498-43B3-948B-1728B52AA6E4}">
                <adec:decorative xmlns:adec="http://schemas.microsoft.com/office/drawing/2017/decorative" val="1"/>
              </a:ext>
            </a:extLst>
          </p:cNvPr>
          <p:cNvSpPr/>
          <p:nvPr userDrawn="1"/>
        </p:nvSpPr>
        <p:spPr>
          <a:xfrm>
            <a:off x="-1" y="-1"/>
            <a:ext cx="12192001" cy="6858000"/>
          </a:xfrm>
          <a:custGeom>
            <a:avLst/>
            <a:gdLst>
              <a:gd name="connsiteX0" fmla="*/ 0 w 12192001"/>
              <a:gd name="connsiteY0" fmla="*/ 0 h 6858000"/>
              <a:gd name="connsiteX1" fmla="*/ 12192001 w 12192001"/>
              <a:gd name="connsiteY1" fmla="*/ 0 h 6858000"/>
              <a:gd name="connsiteX2" fmla="*/ 12192001 w 12192001"/>
              <a:gd name="connsiteY2" fmla="*/ 6858000 h 6858000"/>
              <a:gd name="connsiteX3" fmla="*/ 0 w 12192001"/>
              <a:gd name="connsiteY3" fmla="*/ 6858000 h 6858000"/>
              <a:gd name="connsiteX4" fmla="*/ 0 w 12192001"/>
              <a:gd name="connsiteY4" fmla="*/ 0 h 6858000"/>
              <a:gd name="connsiteX5" fmla="*/ 685800 w 12192001"/>
              <a:gd name="connsiteY5" fmla="*/ 685801 h 6858000"/>
              <a:gd name="connsiteX6" fmla="*/ 685800 w 12192001"/>
              <a:gd name="connsiteY6" fmla="*/ 6172200 h 6858000"/>
              <a:gd name="connsiteX7" fmla="*/ 11506201 w 12192001"/>
              <a:gd name="connsiteY7" fmla="*/ 6172200 h 6858000"/>
              <a:gd name="connsiteX8" fmla="*/ 11506201 w 12192001"/>
              <a:gd name="connsiteY8" fmla="*/ 685801 h 6858000"/>
              <a:gd name="connsiteX9" fmla="*/ 685800 w 12192001"/>
              <a:gd name="connsiteY9" fmla="*/ 68580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1" h="6858000">
                <a:moveTo>
                  <a:pt x="0" y="0"/>
                </a:moveTo>
                <a:lnTo>
                  <a:pt x="12192001" y="0"/>
                </a:lnTo>
                <a:lnTo>
                  <a:pt x="12192001" y="6858000"/>
                </a:lnTo>
                <a:lnTo>
                  <a:pt x="0" y="6858000"/>
                </a:lnTo>
                <a:lnTo>
                  <a:pt x="0" y="0"/>
                </a:lnTo>
                <a:close/>
                <a:moveTo>
                  <a:pt x="685800" y="685801"/>
                </a:moveTo>
                <a:lnTo>
                  <a:pt x="685800" y="6172200"/>
                </a:lnTo>
                <a:lnTo>
                  <a:pt x="11506201" y="6172200"/>
                </a:lnTo>
                <a:lnTo>
                  <a:pt x="11506201" y="685801"/>
                </a:lnTo>
                <a:lnTo>
                  <a:pt x="685800" y="685801"/>
                </a:lnTo>
                <a:close/>
              </a:path>
            </a:pathLst>
          </a:cu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1129086"/>
            <a:ext cx="9486900" cy="725118"/>
          </a:xfrm>
        </p:spPr>
        <p:txBody>
          <a:bodyPr anchor="b">
            <a:normAutofit/>
          </a:bodyPr>
          <a:lstStyle>
            <a:lvl1pPr algn="ctr">
              <a:defRPr sz="3200" cap="all" spc="300" baseline="0"/>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a:xfrm>
            <a:off x="1341581" y="2258568"/>
            <a:ext cx="956310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lvl1pPr>
              <a:defRPr>
                <a:solidFill>
                  <a:schemeClr val="bg1"/>
                </a:solidFill>
              </a:defRPr>
            </a:lvl1pPr>
          </a:lstStyle>
          <a:p>
            <a:r>
              <a:rPr lang="en-US" dirty="0"/>
              <a:t>2/1/20XX</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lvl1pPr>
              <a:defRPr>
                <a:solidFill>
                  <a:schemeClr val="bg1"/>
                </a:solidFill>
              </a:defRPr>
            </a:lvl1pPr>
          </a:lstStyle>
          <a:p>
            <a:fld id="{F8E28480-1C08-4458-AD97-0283E6FFD09D}" type="slidenum">
              <a:rPr lang="en-US" smtClean="0"/>
              <a:pPr/>
              <a:t>‹#›</a:t>
            </a:fld>
            <a:endParaRPr lang="en-US" dirty="0"/>
          </a:p>
        </p:txBody>
      </p:sp>
    </p:spTree>
    <p:extLst>
      <p:ext uri="{BB962C8B-B14F-4D97-AF65-F5344CB8AC3E}">
        <p14:creationId xmlns:p14="http://schemas.microsoft.com/office/powerpoint/2010/main" val="17875048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BE10E086-AEAC-48A4-AB62-9F294E799ABC}"/>
              </a:ext>
              <a:ext uri="{C183D7F6-B498-43B3-948B-1728B52AA6E4}">
                <adec:decorative xmlns:adec="http://schemas.microsoft.com/office/drawing/2017/decorative" val="1"/>
              </a:ext>
            </a:extLst>
          </p:cNvPr>
          <p:cNvSpPr/>
          <p:nvPr userDrawn="1"/>
        </p:nvSpPr>
        <p:spPr>
          <a:xfrm>
            <a:off x="-1" y="-1"/>
            <a:ext cx="12192001" cy="6858000"/>
          </a:xfrm>
          <a:custGeom>
            <a:avLst/>
            <a:gdLst>
              <a:gd name="connsiteX0" fmla="*/ 0 w 12192001"/>
              <a:gd name="connsiteY0" fmla="*/ 0 h 6858000"/>
              <a:gd name="connsiteX1" fmla="*/ 12192001 w 12192001"/>
              <a:gd name="connsiteY1" fmla="*/ 0 h 6858000"/>
              <a:gd name="connsiteX2" fmla="*/ 12192001 w 12192001"/>
              <a:gd name="connsiteY2" fmla="*/ 6858000 h 6858000"/>
              <a:gd name="connsiteX3" fmla="*/ 0 w 12192001"/>
              <a:gd name="connsiteY3" fmla="*/ 6858000 h 6858000"/>
              <a:gd name="connsiteX4" fmla="*/ 0 w 12192001"/>
              <a:gd name="connsiteY4" fmla="*/ 0 h 6858000"/>
              <a:gd name="connsiteX5" fmla="*/ 685800 w 12192001"/>
              <a:gd name="connsiteY5" fmla="*/ 685801 h 6858000"/>
              <a:gd name="connsiteX6" fmla="*/ 685800 w 12192001"/>
              <a:gd name="connsiteY6" fmla="*/ 6172200 h 6858000"/>
              <a:gd name="connsiteX7" fmla="*/ 11506201 w 12192001"/>
              <a:gd name="connsiteY7" fmla="*/ 6172200 h 6858000"/>
              <a:gd name="connsiteX8" fmla="*/ 11506201 w 12192001"/>
              <a:gd name="connsiteY8" fmla="*/ 685801 h 6858000"/>
              <a:gd name="connsiteX9" fmla="*/ 685800 w 12192001"/>
              <a:gd name="connsiteY9" fmla="*/ 68580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1" h="6858000">
                <a:moveTo>
                  <a:pt x="0" y="0"/>
                </a:moveTo>
                <a:lnTo>
                  <a:pt x="12192001" y="0"/>
                </a:lnTo>
                <a:lnTo>
                  <a:pt x="12192001" y="6858000"/>
                </a:lnTo>
                <a:lnTo>
                  <a:pt x="0" y="6858000"/>
                </a:lnTo>
                <a:lnTo>
                  <a:pt x="0" y="0"/>
                </a:lnTo>
                <a:close/>
                <a:moveTo>
                  <a:pt x="685800" y="685801"/>
                </a:moveTo>
                <a:lnTo>
                  <a:pt x="685800" y="6172200"/>
                </a:lnTo>
                <a:lnTo>
                  <a:pt x="11506201" y="6172200"/>
                </a:lnTo>
                <a:lnTo>
                  <a:pt x="11506201" y="685801"/>
                </a:lnTo>
                <a:lnTo>
                  <a:pt x="685800" y="685801"/>
                </a:lnTo>
                <a:close/>
              </a:path>
            </a:pathLst>
          </a:cu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1129086"/>
            <a:ext cx="9486900" cy="725118"/>
          </a:xfrm>
        </p:spPr>
        <p:txBody>
          <a:bodyPr>
            <a:normAutofit/>
          </a:bodyPr>
          <a:lstStyle>
            <a:lvl1pPr algn="ctr">
              <a:defRPr sz="3200" cap="all" spc="300" baseline="0"/>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lvl1pPr>
              <a:defRPr>
                <a:solidFill>
                  <a:schemeClr val="tx2">
                    <a:lumMod val="75000"/>
                    <a:lumOff val="25000"/>
                  </a:schemeClr>
                </a:solidFill>
              </a:defRPr>
            </a:lvl1pPr>
          </a:lstStyle>
          <a:p>
            <a:r>
              <a:rPr lang="en-US" dirty="0"/>
              <a:t>Sample Footer Text</a:t>
            </a:r>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a:xfrm>
            <a:off x="1341581" y="1835732"/>
            <a:ext cx="9563100" cy="43227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lvl1pPr>
              <a:defRPr>
                <a:solidFill>
                  <a:schemeClr val="tx2">
                    <a:lumMod val="75000"/>
                    <a:lumOff val="25000"/>
                  </a:schemeClr>
                </a:solidFill>
              </a:defRPr>
            </a:lvl1pPr>
          </a:lstStyle>
          <a:p>
            <a:r>
              <a:rPr lang="en-US" dirty="0"/>
              <a:t>2/1/20XX</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lvl1pPr>
              <a:defRPr>
                <a:solidFill>
                  <a:schemeClr val="tx2">
                    <a:lumMod val="75000"/>
                    <a:lumOff val="25000"/>
                  </a:schemeClr>
                </a:solidFill>
              </a:defRPr>
            </a:lvl1pPr>
          </a:lstStyle>
          <a:p>
            <a:fld id="{F8E28480-1C08-4458-AD97-0283E6FFD09D}" type="slidenum">
              <a:rPr lang="en-US" smtClean="0"/>
              <a:pPr/>
              <a:t>‹#›</a:t>
            </a:fld>
            <a:endParaRPr lang="en-US" dirty="0"/>
          </a:p>
        </p:txBody>
      </p:sp>
    </p:spTree>
    <p:extLst>
      <p:ext uri="{BB962C8B-B14F-4D97-AF65-F5344CB8AC3E}">
        <p14:creationId xmlns:p14="http://schemas.microsoft.com/office/powerpoint/2010/main" val="2468284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2/1/20XX</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dirty="0"/>
          </a:p>
        </p:txBody>
      </p:sp>
    </p:spTree>
    <p:extLst>
      <p:ext uri="{BB962C8B-B14F-4D97-AF65-F5344CB8AC3E}">
        <p14:creationId xmlns:p14="http://schemas.microsoft.com/office/powerpoint/2010/main" val="1956618010"/>
      </p:ext>
    </p:extLst>
  </p:cSld>
  <p:clrMap bg1="lt1" tx1="dk1" bg2="lt2" tx2="dk2" accent1="accent1" accent2="accent2" accent3="accent3" accent4="accent4" accent5="accent5" accent6="accent6" hlink="hlink" folHlink="folHlink"/>
  <p:sldLayoutIdLst>
    <p:sldLayoutId id="2147483766" r:id="rId1"/>
    <p:sldLayoutId id="2147483756" r:id="rId2"/>
    <p:sldLayoutId id="2147483757" r:id="rId3"/>
    <p:sldLayoutId id="2147483767" r:id="rId4"/>
    <p:sldLayoutId id="2147483758" r:id="rId5"/>
    <p:sldLayoutId id="2147483761" r:id="rId6"/>
    <p:sldLayoutId id="2147483759" r:id="rId7"/>
    <p:sldLayoutId id="2147483746" r:id="rId8"/>
    <p:sldLayoutId id="2147483769" r:id="rId9"/>
    <p:sldLayoutId id="2147483749" r:id="rId10"/>
    <p:sldLayoutId id="2147483768" r:id="rId11"/>
    <p:sldLayoutId id="2147483765" r:id="rId12"/>
    <p:sldLayoutId id="2147483764" r:id="rId13"/>
  </p:sldLayoutIdLst>
  <p:hf hdr="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4272">
          <p15:clr>
            <a:srgbClr val="F26B43"/>
          </p15:clr>
        </p15:guide>
        <p15:guide id="4" pos="3408">
          <p15:clr>
            <a:srgbClr val="F26B43"/>
          </p15:clr>
        </p15:guide>
        <p15:guide id="5" orient="horz" pos="432">
          <p15:clr>
            <a:srgbClr val="F26B43"/>
          </p15:clr>
        </p15:guide>
        <p15:guide id="6" pos="3000">
          <p15:clr>
            <a:srgbClr val="F26B43"/>
          </p15:clr>
        </p15:guide>
        <p15:guide id="7" pos="2568">
          <p15:clr>
            <a:srgbClr val="F26B43"/>
          </p15:clr>
        </p15:guide>
        <p15:guide id="8" pos="2136">
          <p15:clr>
            <a:srgbClr val="F26B43"/>
          </p15:clr>
        </p15:guide>
        <p15:guide id="9" pos="432">
          <p15:clr>
            <a:srgbClr val="F26B43"/>
          </p15:clr>
        </p15:guide>
        <p15:guide id="10" pos="864">
          <p15:clr>
            <a:srgbClr val="F26B43"/>
          </p15:clr>
        </p15:guide>
        <p15:guide id="11" pos="1296">
          <p15:clr>
            <a:srgbClr val="F26B43"/>
          </p15:clr>
        </p15:guide>
        <p15:guide id="12" pos="1728">
          <p15:clr>
            <a:srgbClr val="F26B43"/>
          </p15:clr>
        </p15:guide>
        <p15:guide id="13" pos="7248">
          <p15:clr>
            <a:srgbClr val="F26B43"/>
          </p15:clr>
        </p15:guide>
        <p15:guide id="14" pos="6840">
          <p15:clr>
            <a:srgbClr val="F26B43"/>
          </p15:clr>
        </p15:guide>
        <p15:guide id="15" pos="6408">
          <p15:clr>
            <a:srgbClr val="F26B43"/>
          </p15:clr>
        </p15:guide>
        <p15:guide id="16" pos="6000">
          <p15:clr>
            <a:srgbClr val="F26B43"/>
          </p15:clr>
        </p15:guide>
        <p15:guide id="17" pos="5568">
          <p15:clr>
            <a:srgbClr val="F26B43"/>
          </p15:clr>
        </p15:guide>
        <p15:guide id="18" pos="5136">
          <p15:clr>
            <a:srgbClr val="F26B43"/>
          </p15:clr>
        </p15:guide>
        <p15:guide id="19" pos="4704">
          <p15:clr>
            <a:srgbClr val="F26B43"/>
          </p15:clr>
        </p15:guide>
        <p15:guide id="20" orient="horz" pos="3888">
          <p15:clr>
            <a:srgbClr val="F26B43"/>
          </p15:clr>
        </p15:guide>
        <p15:guide id="21" orient="horz" pos="3456">
          <p15:clr>
            <a:srgbClr val="F26B43"/>
          </p15:clr>
        </p15:guide>
        <p15:guide id="22" orient="horz" pos="864">
          <p15:clr>
            <a:srgbClr val="F26B43"/>
          </p15:clr>
        </p15:guide>
        <p15:guide id="23" orient="horz" pos="1296">
          <p15:clr>
            <a:srgbClr val="F26B43"/>
          </p15:clr>
        </p15:guide>
        <p15:guide id="24" orient="horz" pos="1728">
          <p15:clr>
            <a:srgbClr val="F26B43"/>
          </p15:clr>
        </p15:guide>
        <p15:guide id="25" orient="horz" pos="3024">
          <p15:clr>
            <a:srgbClr val="F26B43"/>
          </p15:clr>
        </p15:guide>
        <p15:guide id="26" orient="horz" pos="259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hyperlink" Target="http://www.trivago.in/" TargetMode="External"/><Relationship Id="rId2" Type="http://schemas.openxmlformats.org/officeDocument/2006/relationships/hyperlink" Target="http://www.goibibo.com/" TargetMode="External"/><Relationship Id="rId1" Type="http://schemas.openxmlformats.org/officeDocument/2006/relationships/slideLayout" Target="../slideLayouts/slideLayout6.xml"/><Relationship Id="rId4" Type="http://schemas.openxmlformats.org/officeDocument/2006/relationships/image" Target="../media/image40.jpg"/></Relationships>
</file>

<file path=ppt/slides/_rels/slide45.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C03D2DFD-D1E4-5D59-AAE7-44AA40BD4855}"/>
              </a:ext>
            </a:extLst>
          </p:cNvPr>
          <p:cNvPicPr>
            <a:picLocks noGrp="1" noChangeAspect="1"/>
          </p:cNvPicPr>
          <p:nvPr>
            <p:ph type="pic" sz="quarter" idx="15"/>
          </p:nvPr>
        </p:nvPicPr>
        <p:blipFill rotWithShape="1">
          <a:blip r:embed="rId2"/>
          <a:srcRect t="14484" b="14087"/>
          <a:stretch/>
        </p:blipFill>
        <p:spPr>
          <a:xfrm>
            <a:off x="680720" y="685798"/>
            <a:ext cx="10830560" cy="5486401"/>
          </a:xfrm>
        </p:spPr>
      </p:pic>
      <p:sp>
        <p:nvSpPr>
          <p:cNvPr id="8" name="Title 7">
            <a:extLst>
              <a:ext uri="{FF2B5EF4-FFF2-40B4-BE49-F238E27FC236}">
                <a16:creationId xmlns:a16="http://schemas.microsoft.com/office/drawing/2014/main" id="{B859FB18-B421-43A7-A91C-76D12F25E84C}"/>
              </a:ext>
            </a:extLst>
          </p:cNvPr>
          <p:cNvSpPr>
            <a:spLocks noGrp="1"/>
          </p:cNvSpPr>
          <p:nvPr>
            <p:ph type="title"/>
          </p:nvPr>
        </p:nvSpPr>
        <p:spPr>
          <a:xfrm>
            <a:off x="680720" y="3813047"/>
            <a:ext cx="10830560" cy="2359152"/>
          </a:xfrm>
        </p:spPr>
        <p:txBody>
          <a:bodyPr/>
          <a:lstStyle/>
          <a:p>
            <a:r>
              <a:rPr lang="en-US" dirty="0"/>
              <a:t>PGH Hotel Booking</a:t>
            </a:r>
          </a:p>
        </p:txBody>
      </p:sp>
      <p:sp>
        <p:nvSpPr>
          <p:cNvPr id="2" name="Text Placeholder 1">
            <a:extLst>
              <a:ext uri="{FF2B5EF4-FFF2-40B4-BE49-F238E27FC236}">
                <a16:creationId xmlns:a16="http://schemas.microsoft.com/office/drawing/2014/main" id="{4AAEA8BC-D222-4C73-871D-A64D23C1F4B3}"/>
              </a:ext>
            </a:extLst>
          </p:cNvPr>
          <p:cNvSpPr>
            <a:spLocks noGrp="1"/>
          </p:cNvSpPr>
          <p:nvPr>
            <p:ph type="body" sz="quarter" idx="14"/>
          </p:nvPr>
        </p:nvSpPr>
        <p:spPr>
          <a:xfrm>
            <a:off x="9390138" y="4422896"/>
            <a:ext cx="9486902" cy="644994"/>
          </a:xfrm>
        </p:spPr>
        <p:txBody>
          <a:bodyPr>
            <a:noAutofit/>
          </a:bodyPr>
          <a:lstStyle/>
          <a:p>
            <a:pPr algn="l"/>
            <a:r>
              <a:rPr lang="en-US" sz="2000" dirty="0">
                <a:solidFill>
                  <a:schemeClr val="tx1"/>
                </a:solidFill>
              </a:rPr>
              <a:t>SUBMITTED BY:</a:t>
            </a:r>
          </a:p>
          <a:p>
            <a:pPr algn="l"/>
            <a:r>
              <a:rPr lang="en-US" sz="2000" dirty="0">
                <a:solidFill>
                  <a:schemeClr val="tx1"/>
                </a:solidFill>
              </a:rPr>
              <a:t>Pratik Gaurang</a:t>
            </a:r>
          </a:p>
          <a:p>
            <a:pPr algn="l"/>
            <a:r>
              <a:rPr lang="en-US" sz="2000" dirty="0">
                <a:solidFill>
                  <a:schemeClr val="tx1"/>
                </a:solidFill>
              </a:rPr>
              <a:t>Gaurav </a:t>
            </a:r>
            <a:r>
              <a:rPr lang="en-US" sz="2000" dirty="0" err="1">
                <a:solidFill>
                  <a:schemeClr val="tx1"/>
                </a:solidFill>
              </a:rPr>
              <a:t>Mandli</a:t>
            </a:r>
            <a:endParaRPr lang="en-US" sz="2000" dirty="0">
              <a:solidFill>
                <a:schemeClr val="tx1"/>
              </a:solidFill>
            </a:endParaRPr>
          </a:p>
          <a:p>
            <a:pPr algn="l"/>
            <a:r>
              <a:rPr lang="en-US" sz="2000" dirty="0">
                <a:solidFill>
                  <a:schemeClr val="tx1"/>
                </a:solidFill>
              </a:rPr>
              <a:t>Honey Patel</a:t>
            </a:r>
          </a:p>
        </p:txBody>
      </p:sp>
    </p:spTree>
    <p:extLst>
      <p:ext uri="{BB962C8B-B14F-4D97-AF65-F5344CB8AC3E}">
        <p14:creationId xmlns:p14="http://schemas.microsoft.com/office/powerpoint/2010/main" val="18526515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42D1AD-663E-4E90-912B-333FDFC3D2D8}"/>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E2945FC7-439A-40DA-B026-5B5E4960EF32}"/>
              </a:ext>
            </a:extLst>
          </p:cNvPr>
          <p:cNvSpPr>
            <a:spLocks noGrp="1"/>
          </p:cNvSpPr>
          <p:nvPr>
            <p:ph type="dt" sz="half" idx="10"/>
          </p:nvPr>
        </p:nvSpPr>
        <p:spPr/>
        <p:txBody>
          <a:bodyPr/>
          <a:lstStyle/>
          <a:p>
            <a:r>
              <a:rPr lang="en-US" dirty="0"/>
              <a:t>2/1/20XX</a:t>
            </a:r>
          </a:p>
        </p:txBody>
      </p:sp>
      <p:sp>
        <p:nvSpPr>
          <p:cNvPr id="6" name="Slide Number Placeholder 5">
            <a:extLst>
              <a:ext uri="{FF2B5EF4-FFF2-40B4-BE49-F238E27FC236}">
                <a16:creationId xmlns:a16="http://schemas.microsoft.com/office/drawing/2014/main" id="{3D07EA24-97F4-4B33-B2B4-0E79200374D8}"/>
              </a:ext>
            </a:extLst>
          </p:cNvPr>
          <p:cNvSpPr>
            <a:spLocks noGrp="1"/>
          </p:cNvSpPr>
          <p:nvPr>
            <p:ph type="sldNum" sz="quarter" idx="12"/>
          </p:nvPr>
        </p:nvSpPr>
        <p:spPr/>
        <p:txBody>
          <a:bodyPr/>
          <a:lstStyle/>
          <a:p>
            <a:fld id="{54B97B59-3B2F-4E46-A216-C2A7D249F47E}" type="slidenum">
              <a:rPr lang="en-US" smtClean="0"/>
              <a:pPr/>
              <a:t>10</a:t>
            </a:fld>
            <a:endParaRPr lang="en-US" dirty="0"/>
          </a:p>
        </p:txBody>
      </p:sp>
      <p:sp>
        <p:nvSpPr>
          <p:cNvPr id="9" name="TextBox 8">
            <a:extLst>
              <a:ext uri="{FF2B5EF4-FFF2-40B4-BE49-F238E27FC236}">
                <a16:creationId xmlns:a16="http://schemas.microsoft.com/office/drawing/2014/main" id="{E24D9FE2-CAFF-A0B0-F94B-7984D7B6AD91}"/>
              </a:ext>
            </a:extLst>
          </p:cNvPr>
          <p:cNvSpPr txBox="1"/>
          <p:nvPr/>
        </p:nvSpPr>
        <p:spPr>
          <a:xfrm>
            <a:off x="769597" y="592015"/>
            <a:ext cx="11218611" cy="6298327"/>
          </a:xfrm>
          <a:prstGeom prst="rect">
            <a:avLst/>
          </a:prstGeom>
          <a:noFill/>
        </p:spPr>
        <p:txBody>
          <a:bodyPr wrap="square">
            <a:spAutoFit/>
          </a:bodyPr>
          <a:lstStyle/>
          <a:p>
            <a:pPr algn="ctr">
              <a:lnSpc>
                <a:spcPct val="115000"/>
              </a:lnSpc>
              <a:spcAft>
                <a:spcPts val="1000"/>
              </a:spcAft>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REQUIREMENT OF PROPOSED SYSTEM</a:t>
            </a:r>
            <a:endParaRPr lang="en-IN" sz="2800" b="1"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342900">
              <a:lnSpc>
                <a:spcPct val="115000"/>
              </a:lnSpc>
              <a:spcAft>
                <a:spcPts val="1000"/>
              </a:spcAft>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342900">
              <a:lnSpc>
                <a:spcPct val="115000"/>
              </a:lnSpc>
              <a:spcAft>
                <a:spcPts val="100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4.1 MAIN MODULES OF THE SYSTEM:</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342900">
              <a:lnSpc>
                <a:spcPct val="115000"/>
              </a:lnSpc>
              <a:spcAft>
                <a:spcPts val="1000"/>
              </a:spcAft>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dirty="0">
                <a:effectLst/>
                <a:latin typeface="Times New Roman" panose="02020603050405020304" pitchFamily="18" charset="0"/>
                <a:ea typeface="Arial Unicode MS"/>
                <a:cs typeface="Times New Roman" panose="02020603050405020304" pitchFamily="18" charset="0"/>
              </a:rPr>
              <a:t>There are basically three main modules in the systems.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buFont typeface="Wingdings" panose="05000000000000000000" pitchFamily="2" charset="2"/>
              <a:buChar char=""/>
            </a:pPr>
            <a:r>
              <a:rPr lang="en-US" dirty="0">
                <a:effectLst/>
                <a:latin typeface="Times New Roman" panose="02020603050405020304" pitchFamily="18" charset="0"/>
                <a:ea typeface="Calibri" panose="020F0502020204030204" pitchFamily="34" charset="0"/>
                <a:cs typeface="Times New Roman" panose="02020603050405020304" pitchFamily="18" charset="0"/>
              </a:rPr>
              <a:t>Admin User</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buFont typeface="Wingdings" panose="05000000000000000000" pitchFamily="2" charset="2"/>
              <a:buChar char=""/>
            </a:pPr>
            <a:r>
              <a:rPr lang="en-US" dirty="0">
                <a:effectLst/>
                <a:latin typeface="Times New Roman" panose="02020603050405020304" pitchFamily="18" charset="0"/>
                <a:ea typeface="Calibri" panose="020F0502020204030204" pitchFamily="34" charset="0"/>
                <a:cs typeface="Times New Roman" panose="02020603050405020304" pitchFamily="18" charset="0"/>
              </a:rPr>
              <a:t>Registered User</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r>
              <a:rPr lang="en-US" dirty="0">
                <a:effectLst/>
                <a:latin typeface="Times New Roman" panose="02020603050405020304" pitchFamily="18" charset="0"/>
                <a:ea typeface="Calibri" panose="020F0502020204030204" pitchFamily="34" charset="0"/>
                <a:cs typeface="Times New Roman" panose="02020603050405020304" pitchFamily="18" charset="0"/>
              </a:rPr>
              <a:t>Visitor User</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342900">
              <a:lnSpc>
                <a:spcPct val="115000"/>
              </a:lnSpc>
              <a:spcAft>
                <a:spcPts val="100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4.2 MODULE DESCRIPTION:</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tabLst>
                <a:tab pos="742950" algn="l"/>
              </a:tabLst>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Arial Unicode MS"/>
                <a:cs typeface="Times New Roman" panose="02020603050405020304" pitchFamily="18" charset="0"/>
              </a:rPr>
              <a:t>There are three modules in this system.</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mj-lt"/>
              <a:buAutoNum type="arabicParenR"/>
              <a:tabLst>
                <a:tab pos="457200" algn="l"/>
                <a:tab pos="742950" algn="l"/>
              </a:tabLst>
            </a:pPr>
            <a:r>
              <a:rPr lang="en-US" sz="1800" b="1" dirty="0">
                <a:effectLst/>
                <a:latin typeface="Times New Roman" panose="02020603050405020304" pitchFamily="18" charset="0"/>
                <a:ea typeface="Arial Unicode MS"/>
                <a:cs typeface="Times New Roman" panose="02020603050405020304" pitchFamily="18" charset="0"/>
              </a:rPr>
              <a:t>Admin User:</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914400">
              <a:lnSpc>
                <a:spcPct val="115000"/>
              </a:lnSpc>
              <a:spcAft>
                <a:spcPts val="1000"/>
              </a:spcAft>
              <a:tabLst>
                <a:tab pos="742950" algn="l"/>
              </a:tabLst>
            </a:pPr>
            <a:r>
              <a:rPr lang="en-US" sz="1800" dirty="0">
                <a:effectLst/>
                <a:latin typeface="Segoe UI Symbol" panose="020B0502040204020203" pitchFamily="34" charset="0"/>
                <a:ea typeface="Arial Unicode MS"/>
                <a:cs typeface="Segoe UI Symbol" panose="020B0502040204020203" pitchFamily="34" charset="0"/>
                <a:sym typeface="Wingdings" panose="05000000000000000000" pitchFamily="2" charset="2"/>
              </a:rPr>
              <a:t></a:t>
            </a:r>
            <a:r>
              <a:rPr lang="en-US" sz="1800" dirty="0">
                <a:effectLst/>
                <a:latin typeface="Times New Roman" panose="02020603050405020304" pitchFamily="18" charset="0"/>
                <a:ea typeface="Arial Unicode MS"/>
                <a:cs typeface="Times New Roman" panose="02020603050405020304" pitchFamily="18" charset="0"/>
              </a:rPr>
              <a:t> Admin can control the entire website.</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tabLst>
                <a:tab pos="742950" algn="l"/>
              </a:tabLst>
            </a:pPr>
            <a:r>
              <a:rPr lang="en-US" sz="1800" dirty="0">
                <a:effectLst/>
                <a:latin typeface="Segoe UI Symbol" panose="020B0502040204020203" pitchFamily="34" charset="0"/>
                <a:ea typeface="Arial Unicode MS"/>
                <a:cs typeface="Segoe UI Symbol" panose="020B0502040204020203" pitchFamily="34" charset="0"/>
              </a:rPr>
              <a:t> 		</a:t>
            </a:r>
            <a:r>
              <a:rPr lang="en-US" sz="1800" dirty="0">
                <a:effectLst/>
                <a:latin typeface="Segoe UI Symbol" panose="020B0502040204020203" pitchFamily="34" charset="0"/>
                <a:ea typeface="Arial Unicode MS"/>
                <a:cs typeface="Segoe UI Symbol" panose="020B0502040204020203" pitchFamily="34" charset="0"/>
                <a:sym typeface="Wingdings" panose="05000000000000000000" pitchFamily="2" charset="2"/>
              </a:rPr>
              <a:t></a:t>
            </a:r>
            <a:r>
              <a:rPr lang="en-US" sz="1800" dirty="0">
                <a:effectLst/>
                <a:latin typeface="Times New Roman" panose="02020603050405020304" pitchFamily="18" charset="0"/>
                <a:ea typeface="Arial Unicode MS"/>
                <a:cs typeface="Times New Roman" panose="02020603050405020304" pitchFamily="18" charset="0"/>
              </a:rPr>
              <a:t> That Users can view, view bookings, view ratings and reviews.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914400">
              <a:lnSpc>
                <a:spcPct val="115000"/>
              </a:lnSpc>
              <a:spcAft>
                <a:spcPts val="1000"/>
              </a:spcAft>
              <a:tabLst>
                <a:tab pos="742950" algn="l"/>
              </a:tabLst>
            </a:pPr>
            <a:r>
              <a:rPr lang="en-US" sz="1800" dirty="0">
                <a:effectLst/>
                <a:latin typeface="Times New Roman" panose="02020603050405020304" pitchFamily="18" charset="0"/>
                <a:ea typeface="Arial Unicode MS"/>
                <a:cs typeface="Times New Roman" panose="02020603050405020304" pitchFamily="18" charset="0"/>
              </a:rPr>
              <a:t>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50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58566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477EDA2F-6707-B029-0CF8-661FE0E77F65}"/>
              </a:ext>
            </a:extLst>
          </p:cNvPr>
          <p:cNvSpPr>
            <a:spLocks noGrp="1"/>
          </p:cNvSpPr>
          <p:nvPr>
            <p:ph type="ftr" sz="quarter" idx="11"/>
          </p:nvPr>
        </p:nvSpPr>
        <p:spPr/>
        <p:txBody>
          <a:bodyPr/>
          <a:lstStyle/>
          <a:p>
            <a:r>
              <a:rPr lang="en-US"/>
              <a:t>Sample Footer Text</a:t>
            </a:r>
            <a:endParaRPr lang="en-US" dirty="0"/>
          </a:p>
        </p:txBody>
      </p:sp>
      <p:sp>
        <p:nvSpPr>
          <p:cNvPr id="5" name="Date Placeholder 4">
            <a:extLst>
              <a:ext uri="{FF2B5EF4-FFF2-40B4-BE49-F238E27FC236}">
                <a16:creationId xmlns:a16="http://schemas.microsoft.com/office/drawing/2014/main" id="{EC93A1CD-9A48-5440-1B72-6A0977801BF2}"/>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0894561E-8EE9-362C-B72D-7170D1A0FD3E}"/>
              </a:ext>
            </a:extLst>
          </p:cNvPr>
          <p:cNvSpPr>
            <a:spLocks noGrp="1"/>
          </p:cNvSpPr>
          <p:nvPr>
            <p:ph type="sldNum" sz="quarter" idx="12"/>
          </p:nvPr>
        </p:nvSpPr>
        <p:spPr/>
        <p:txBody>
          <a:bodyPr/>
          <a:lstStyle/>
          <a:p>
            <a:fld id="{F8E28480-1C08-4458-AD97-0283E6FFD09D}" type="slidenum">
              <a:rPr lang="en-US" smtClean="0"/>
              <a:pPr/>
              <a:t>11</a:t>
            </a:fld>
            <a:endParaRPr lang="en-US" dirty="0"/>
          </a:p>
        </p:txBody>
      </p:sp>
      <p:sp>
        <p:nvSpPr>
          <p:cNvPr id="8" name="TextBox 7">
            <a:extLst>
              <a:ext uri="{FF2B5EF4-FFF2-40B4-BE49-F238E27FC236}">
                <a16:creationId xmlns:a16="http://schemas.microsoft.com/office/drawing/2014/main" id="{E5CA5EEC-5A62-485E-B59B-FF8E5200E8C4}"/>
              </a:ext>
            </a:extLst>
          </p:cNvPr>
          <p:cNvSpPr txBox="1"/>
          <p:nvPr/>
        </p:nvSpPr>
        <p:spPr>
          <a:xfrm>
            <a:off x="660400" y="721360"/>
            <a:ext cx="11236960" cy="6011582"/>
          </a:xfrm>
          <a:prstGeom prst="rect">
            <a:avLst/>
          </a:prstGeom>
          <a:noFill/>
        </p:spPr>
        <p:txBody>
          <a:bodyPr wrap="square">
            <a:spAutoFit/>
          </a:bodyPr>
          <a:lstStyle/>
          <a:p>
            <a:pPr marL="342900" lvl="0" indent="-342900">
              <a:lnSpc>
                <a:spcPct val="115000"/>
              </a:lnSpc>
              <a:spcAft>
                <a:spcPts val="1000"/>
              </a:spcAft>
              <a:buFont typeface="+mj-lt"/>
              <a:buAutoNum type="arabicParenR"/>
              <a:tabLst>
                <a:tab pos="457200" algn="l"/>
                <a:tab pos="742950" algn="l"/>
              </a:tabLst>
            </a:pPr>
            <a:r>
              <a:rPr lang="en-US" sz="1800" b="1" dirty="0">
                <a:effectLst/>
                <a:latin typeface="Times New Roman" panose="02020603050405020304" pitchFamily="18" charset="0"/>
                <a:ea typeface="Arial Unicode MS"/>
                <a:cs typeface="Times New Roman" panose="02020603050405020304" pitchFamily="18" charset="0"/>
              </a:rPr>
              <a:t>Registered User:</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15000"/>
              </a:lnSpc>
              <a:spcAft>
                <a:spcPts val="1000"/>
              </a:spcAft>
              <a:tabLst>
                <a:tab pos="742950" algn="l"/>
              </a:tabLst>
            </a:pPr>
            <a:r>
              <a:rPr lang="en-US" sz="1800" b="1" dirty="0">
                <a:effectLst/>
                <a:latin typeface="Segoe UI Symbol" panose="020B0502040204020203" pitchFamily="34" charset="0"/>
                <a:ea typeface="Arial Unicode MS"/>
                <a:cs typeface="Segoe UI Symbol" panose="020B0502040204020203" pitchFamily="34" charset="0"/>
              </a:rPr>
              <a:t>            </a:t>
            </a:r>
            <a:r>
              <a:rPr lang="en-US" sz="1800" b="1" dirty="0">
                <a:effectLst/>
                <a:latin typeface="Segoe UI Symbol" panose="020B0502040204020203" pitchFamily="34" charset="0"/>
                <a:ea typeface="Arial Unicode MS"/>
                <a:cs typeface="Segoe UI Symbol" panose="020B0502040204020203" pitchFamily="34" charset="0"/>
                <a:sym typeface="Wingdings" panose="05000000000000000000" pitchFamily="2" charset="2"/>
              </a:rPr>
              <a:t></a:t>
            </a:r>
            <a:r>
              <a:rPr lang="en-US" sz="1800" b="1" dirty="0">
                <a:effectLst/>
                <a:latin typeface="Times New Roman" panose="02020603050405020304" pitchFamily="18" charset="0"/>
                <a:ea typeface="Arial Unicode MS"/>
                <a:cs typeface="Times New Roman" panose="02020603050405020304" pitchFamily="18" charset="0"/>
              </a:rPr>
              <a:t> </a:t>
            </a:r>
            <a:r>
              <a:rPr lang="en-US" sz="1800" dirty="0">
                <a:effectLst/>
                <a:latin typeface="Times New Roman" panose="02020603050405020304" pitchFamily="18" charset="0"/>
                <a:ea typeface="Arial Unicode MS"/>
                <a:cs typeface="Times New Roman" panose="02020603050405020304" pitchFamily="18" charset="0"/>
              </a:rPr>
              <a:t>A register user are use the website.</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tabLst>
                <a:tab pos="742950" algn="l"/>
              </a:tabLst>
            </a:pPr>
            <a:r>
              <a:rPr lang="en-US" sz="1800" b="1" dirty="0">
                <a:effectLst/>
                <a:latin typeface="Times New Roman" panose="02020603050405020304" pitchFamily="18" charset="0"/>
                <a:ea typeface="Arial Unicode MS"/>
                <a:cs typeface="Times New Roman" panose="02020603050405020304" pitchFamily="18" charset="0"/>
              </a:rPr>
              <a:t>                         </a:t>
            </a:r>
            <a:r>
              <a:rPr lang="en-US" sz="1800" b="1" dirty="0">
                <a:effectLst/>
                <a:latin typeface="Times New Roman" panose="02020603050405020304" pitchFamily="18" charset="0"/>
                <a:ea typeface="Arial Unicode MS"/>
                <a:cs typeface="Times New Roman" panose="02020603050405020304" pitchFamily="18" charset="0"/>
                <a:sym typeface="Wingdings" panose="05000000000000000000" pitchFamily="2" charset="2"/>
              </a:rPr>
              <a:t></a:t>
            </a:r>
            <a:r>
              <a:rPr lang="en-US" sz="1800" dirty="0">
                <a:effectLst/>
                <a:latin typeface="Times New Roman" panose="02020603050405020304" pitchFamily="18" charset="0"/>
                <a:ea typeface="Arial Unicode MS"/>
                <a:cs typeface="Times New Roman" panose="02020603050405020304" pitchFamily="18" charset="0"/>
              </a:rPr>
              <a:t> Registered user can login to the website, view hotels and booking’s room and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tabLst>
                <a:tab pos="742950" algn="l"/>
              </a:tabLst>
            </a:pPr>
            <a:r>
              <a:rPr lang="en-US" sz="1800" dirty="0">
                <a:effectLst/>
                <a:latin typeface="Times New Roman" panose="02020603050405020304" pitchFamily="18" charset="0"/>
                <a:ea typeface="Arial Unicode MS"/>
                <a:cs typeface="Times New Roman" panose="02020603050405020304" pitchFamily="18" charset="0"/>
              </a:rPr>
              <a:t>                              give the reviews. </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15000"/>
              </a:lnSpc>
              <a:spcAft>
                <a:spcPts val="1000"/>
              </a:spcAft>
              <a:buAutoNum type="arabicParenR" startAt="3"/>
              <a:tabLst>
                <a:tab pos="742950" algn="l"/>
              </a:tabLst>
            </a:pPr>
            <a:r>
              <a:rPr lang="en-US" sz="1800" b="1" dirty="0">
                <a:effectLst/>
                <a:latin typeface="Times New Roman" panose="02020603050405020304" pitchFamily="18" charset="0"/>
                <a:ea typeface="Arial Unicode MS"/>
                <a:cs typeface="Times New Roman" panose="02020603050405020304" pitchFamily="18" charset="0"/>
              </a:rPr>
              <a:t>Visitor:</a:t>
            </a:r>
          </a:p>
          <a:p>
            <a:pPr>
              <a:lnSpc>
                <a:spcPct val="115000"/>
              </a:lnSpc>
              <a:spcAft>
                <a:spcPts val="1000"/>
              </a:spcAft>
              <a:tabLst>
                <a:tab pos="742950" algn="l"/>
              </a:tabLst>
            </a:pPr>
            <a:r>
              <a:rPr lang="en-US" b="1" dirty="0">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Segoe UI Symbol" panose="020B0502040204020203" pitchFamily="34" charset="0"/>
                <a:ea typeface="Calibri" panose="020F0502020204030204" pitchFamily="34" charset="0"/>
                <a:cs typeface="Segoe UI Symbol" panose="020B0502040204020203" pitchFamily="34" charset="0"/>
              </a:rPr>
              <a:t>  </a:t>
            </a:r>
            <a:r>
              <a:rPr lang="en-US" sz="1800" dirty="0">
                <a:effectLst/>
                <a:latin typeface="Segoe UI Symbol" panose="020B0502040204020203" pitchFamily="34" charset="0"/>
                <a:ea typeface="Calibri" panose="020F0502020204030204" pitchFamily="34" charset="0"/>
                <a:cs typeface="Segoe UI Symbol" panose="020B0502040204020203" pitchFamily="34" charset="0"/>
                <a:sym typeface="Wingdings" panose="05000000000000000000" pitchFamily="2" charset="2"/>
              </a:rPr>
              <a: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Visitor is a person who first time visit website.</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50000"/>
              </a:lnSpc>
            </a:pPr>
            <a:r>
              <a:rPr lang="en-US" sz="1800" dirty="0">
                <a:effectLst/>
                <a:latin typeface="Segoe UI Symbol" panose="020B0502040204020203" pitchFamily="34" charset="0"/>
                <a:ea typeface="Calibri" panose="020F0502020204030204" pitchFamily="34" charset="0"/>
                <a:cs typeface="Segoe UI Symbol" panose="020B0502040204020203" pitchFamily="34" charset="0"/>
              </a:rPr>
              <a:t>            </a:t>
            </a:r>
            <a:r>
              <a:rPr lang="en-US" sz="1800" dirty="0">
                <a:effectLst/>
                <a:latin typeface="Segoe UI Symbol" panose="020B0502040204020203" pitchFamily="34" charset="0"/>
                <a:ea typeface="Calibri" panose="020F0502020204030204" pitchFamily="34" charset="0"/>
                <a:cs typeface="Segoe UI Symbol" panose="020B0502040204020203" pitchFamily="34" charset="0"/>
                <a:sym typeface="Wingdings" panose="05000000000000000000" pitchFamily="2" charset="2"/>
              </a:rPr>
              <a: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Visitor can only view the homepage, search for hotel’s and register for a new</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50000"/>
              </a:lnSpc>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Account</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50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4.3 FEATURES OF NEW SYSTEM:</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tabLst>
                <a:tab pos="1323975" algn="l"/>
              </a:tabLst>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user friendly interface.</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15000"/>
              </a:lnSpc>
              <a:spcAft>
                <a:spcPts val="1000"/>
              </a:spcAft>
              <a:buFont typeface="Wingdings" panose="05000000000000000000" pitchFamily="2" charset="2"/>
              <a:buChar char="è"/>
              <a:tabLst>
                <a:tab pos="1323975" algn="l"/>
              </a:tabLs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easy booking process.                                                                             </a:t>
            </a:r>
            <a:r>
              <a:rPr lang="en-US" sz="18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image gallery.</a:t>
            </a:r>
          </a:p>
          <a:p>
            <a:pPr marL="342900" indent="-342900">
              <a:lnSpc>
                <a:spcPct val="115000"/>
              </a:lnSpc>
              <a:spcAft>
                <a:spcPts val="1000"/>
              </a:spcAft>
              <a:buFont typeface="Wingdings" panose="05000000000000000000" pitchFamily="2" charset="2"/>
              <a:buChar char="è"/>
              <a:tabLst>
                <a:tab pos="1323975" algn="l"/>
              </a:tabLs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google map integration.                                                                          </a:t>
            </a:r>
            <a:r>
              <a:rPr lang="en-US" sz="18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discounts.</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50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82085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6F3A73DD-65FB-6B37-1F68-6DCBF2E6E9E3}"/>
              </a:ext>
            </a:extLst>
          </p:cNvPr>
          <p:cNvPicPr>
            <a:picLocks noGrp="1" noChangeAspect="1"/>
          </p:cNvPicPr>
          <p:nvPr>
            <p:ph type="pic" sz="quarter" idx="15"/>
          </p:nvPr>
        </p:nvPicPr>
        <p:blipFill rotWithShape="1">
          <a:blip r:embed="rId2"/>
          <a:srcRect t="810" b="1892"/>
          <a:stretch/>
        </p:blipFill>
        <p:spPr>
          <a:xfrm>
            <a:off x="680720" y="1034341"/>
            <a:ext cx="10830560" cy="5557441"/>
          </a:xfrm>
        </p:spPr>
      </p:pic>
      <p:sp>
        <p:nvSpPr>
          <p:cNvPr id="15" name="TextBox 14">
            <a:extLst>
              <a:ext uri="{FF2B5EF4-FFF2-40B4-BE49-F238E27FC236}">
                <a16:creationId xmlns:a16="http://schemas.microsoft.com/office/drawing/2014/main" id="{87184D4A-03F2-90E1-EECA-B9644C4B3BDD}"/>
              </a:ext>
            </a:extLst>
          </p:cNvPr>
          <p:cNvSpPr txBox="1"/>
          <p:nvPr/>
        </p:nvSpPr>
        <p:spPr>
          <a:xfrm>
            <a:off x="5161836" y="266218"/>
            <a:ext cx="2674225" cy="677108"/>
          </a:xfrm>
          <a:prstGeom prst="rect">
            <a:avLst/>
          </a:prstGeom>
          <a:noFill/>
        </p:spPr>
        <p:txBody>
          <a:bodyPr wrap="square" rtlCol="0">
            <a:spAutoFit/>
          </a:bodyPr>
          <a:lstStyle/>
          <a:p>
            <a:r>
              <a:rPr lang="en-US" sz="2000" b="1" dirty="0">
                <a:effectLst/>
                <a:latin typeface="Times New Roman" panose="02020603050405020304" pitchFamily="18" charset="0"/>
                <a:ea typeface="Calibri" panose="020F0502020204030204" pitchFamily="34" charset="0"/>
                <a:cs typeface="Shruti" panose="020B0502040204020203" pitchFamily="34" charset="0"/>
              </a:rPr>
              <a:t>SYSTEM DESIGN</a:t>
            </a:r>
            <a:endParaRPr lang="en-IN" sz="2000" dirty="0">
              <a:effectLst/>
              <a:latin typeface="Calibri" panose="020F0502020204030204" pitchFamily="34" charset="0"/>
              <a:ea typeface="Calibri" panose="020F0502020204030204" pitchFamily="34" charset="0"/>
              <a:cs typeface="Shruti" panose="020B0502040204020203" pitchFamily="34" charset="0"/>
            </a:endParaRPr>
          </a:p>
          <a:p>
            <a:endParaRPr lang="en-IN" dirty="0"/>
          </a:p>
        </p:txBody>
      </p:sp>
      <p:sp>
        <p:nvSpPr>
          <p:cNvPr id="16" name="TextBox 15">
            <a:extLst>
              <a:ext uri="{FF2B5EF4-FFF2-40B4-BE49-F238E27FC236}">
                <a16:creationId xmlns:a16="http://schemas.microsoft.com/office/drawing/2014/main" id="{303FF96E-0A98-2D5C-4AAA-2D7FF5FBE9B1}"/>
              </a:ext>
            </a:extLst>
          </p:cNvPr>
          <p:cNvSpPr txBox="1"/>
          <p:nvPr/>
        </p:nvSpPr>
        <p:spPr>
          <a:xfrm>
            <a:off x="680720" y="589383"/>
            <a:ext cx="4429482" cy="646331"/>
          </a:xfrm>
          <a:prstGeom prst="rect">
            <a:avLst/>
          </a:prstGeom>
          <a:noFill/>
        </p:spPr>
        <p:txBody>
          <a:bodyPr wrap="none" rtlCol="0">
            <a:spAutoFit/>
          </a:bodyPr>
          <a:lstStyle/>
          <a:p>
            <a:r>
              <a:rPr lang="en-US" sz="1800" b="1" dirty="0">
                <a:effectLst/>
                <a:latin typeface="Times New Roman" panose="02020603050405020304" pitchFamily="18" charset="0"/>
                <a:ea typeface="Calibri" panose="020F0502020204030204" pitchFamily="34" charset="0"/>
                <a:cs typeface="Shruti" panose="020B0502040204020203" pitchFamily="34" charset="0"/>
              </a:rPr>
              <a:t>5.1 SYSTEM ARCHITECTURE DESIGN:</a:t>
            </a:r>
            <a:endParaRPr lang="en-IN" sz="1800" dirty="0">
              <a:effectLst/>
              <a:latin typeface="Calibri" panose="020F0502020204030204" pitchFamily="34" charset="0"/>
              <a:ea typeface="Calibri" panose="020F0502020204030204" pitchFamily="34" charset="0"/>
              <a:cs typeface="Shruti" panose="020B0502040204020203" pitchFamily="34" charset="0"/>
            </a:endParaRPr>
          </a:p>
          <a:p>
            <a:endParaRPr lang="en-IN" dirty="0"/>
          </a:p>
        </p:txBody>
      </p:sp>
    </p:spTree>
    <p:extLst>
      <p:ext uri="{BB962C8B-B14F-4D97-AF65-F5344CB8AC3E}">
        <p14:creationId xmlns:p14="http://schemas.microsoft.com/office/powerpoint/2010/main" val="24371557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78509219-2D74-80B2-6DA8-F03482E0B21C}"/>
              </a:ext>
            </a:extLst>
          </p:cNvPr>
          <p:cNvPicPr>
            <a:picLocks noGrp="1" noChangeAspect="1"/>
          </p:cNvPicPr>
          <p:nvPr>
            <p:ph type="pic" sz="quarter" idx="14"/>
          </p:nvPr>
        </p:nvPicPr>
        <p:blipFill rotWithShape="1">
          <a:blip r:embed="rId2"/>
          <a:srcRect b="9874"/>
          <a:stretch/>
        </p:blipFill>
        <p:spPr>
          <a:xfrm>
            <a:off x="6463710" y="338558"/>
            <a:ext cx="5524500" cy="6180881"/>
          </a:xfrm>
        </p:spPr>
      </p:pic>
      <p:sp>
        <p:nvSpPr>
          <p:cNvPr id="9" name="Date Placeholder 8">
            <a:extLst>
              <a:ext uri="{FF2B5EF4-FFF2-40B4-BE49-F238E27FC236}">
                <a16:creationId xmlns:a16="http://schemas.microsoft.com/office/drawing/2014/main" id="{65DDE3AE-55B7-79D6-9F34-7A6D9127279A}"/>
              </a:ext>
            </a:extLst>
          </p:cNvPr>
          <p:cNvSpPr>
            <a:spLocks noGrp="1"/>
          </p:cNvSpPr>
          <p:nvPr>
            <p:ph type="dt" sz="half" idx="10"/>
          </p:nvPr>
        </p:nvSpPr>
        <p:spPr/>
        <p:txBody>
          <a:bodyPr/>
          <a:lstStyle/>
          <a:p>
            <a:r>
              <a:rPr lang="en-US"/>
              <a:t>2/1/20XX</a:t>
            </a:r>
            <a:endParaRPr lang="en-US" dirty="0"/>
          </a:p>
        </p:txBody>
      </p:sp>
      <p:sp>
        <p:nvSpPr>
          <p:cNvPr id="10" name="Slide Number Placeholder 9">
            <a:extLst>
              <a:ext uri="{FF2B5EF4-FFF2-40B4-BE49-F238E27FC236}">
                <a16:creationId xmlns:a16="http://schemas.microsoft.com/office/drawing/2014/main" id="{842A633B-32D5-70C2-A5FC-4E55EE4AE72B}"/>
              </a:ext>
            </a:extLst>
          </p:cNvPr>
          <p:cNvSpPr>
            <a:spLocks noGrp="1"/>
          </p:cNvSpPr>
          <p:nvPr>
            <p:ph type="sldNum" sz="quarter" idx="12"/>
          </p:nvPr>
        </p:nvSpPr>
        <p:spPr/>
        <p:txBody>
          <a:bodyPr/>
          <a:lstStyle/>
          <a:p>
            <a:fld id="{F8E28480-1C08-4458-AD97-0283E6FFD09D}" type="slidenum">
              <a:rPr lang="en-US" smtClean="0"/>
              <a:pPr/>
              <a:t>13</a:t>
            </a:fld>
            <a:endParaRPr lang="en-US" dirty="0"/>
          </a:p>
        </p:txBody>
      </p:sp>
      <p:pic>
        <p:nvPicPr>
          <p:cNvPr id="16" name="Picture Placeholder 15">
            <a:extLst>
              <a:ext uri="{FF2B5EF4-FFF2-40B4-BE49-F238E27FC236}">
                <a16:creationId xmlns:a16="http://schemas.microsoft.com/office/drawing/2014/main" id="{9DBDF667-4DFC-444D-E782-C7A733AC928E}"/>
              </a:ext>
            </a:extLst>
          </p:cNvPr>
          <p:cNvPicPr>
            <a:picLocks noGrp="1" noChangeAspect="1"/>
          </p:cNvPicPr>
          <p:nvPr>
            <p:ph type="pic" sz="quarter" idx="13"/>
          </p:nvPr>
        </p:nvPicPr>
        <p:blipFill rotWithShape="1">
          <a:blip r:embed="rId3"/>
          <a:srcRect l="1446" r="9" b="9874"/>
          <a:stretch/>
        </p:blipFill>
        <p:spPr>
          <a:xfrm>
            <a:off x="203792" y="338559"/>
            <a:ext cx="5524500" cy="6180881"/>
          </a:xfrm>
        </p:spPr>
      </p:pic>
    </p:spTree>
    <p:extLst>
      <p:ext uri="{BB962C8B-B14F-4D97-AF65-F5344CB8AC3E}">
        <p14:creationId xmlns:p14="http://schemas.microsoft.com/office/powerpoint/2010/main" val="2781155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37F132AE-F5C7-C348-3688-C8DC419032A9}"/>
              </a:ext>
            </a:extLst>
          </p:cNvPr>
          <p:cNvPicPr>
            <a:picLocks noGrp="1" noChangeAspect="1"/>
          </p:cNvPicPr>
          <p:nvPr>
            <p:ph idx="1"/>
          </p:nvPr>
        </p:nvPicPr>
        <p:blipFill>
          <a:blip r:embed="rId2"/>
          <a:stretch>
            <a:fillRect/>
          </a:stretch>
        </p:blipFill>
        <p:spPr>
          <a:xfrm>
            <a:off x="671332" y="612775"/>
            <a:ext cx="10868627" cy="5545138"/>
          </a:xfrm>
        </p:spPr>
      </p:pic>
      <p:sp>
        <p:nvSpPr>
          <p:cNvPr id="5" name="Date Placeholder 4">
            <a:extLst>
              <a:ext uri="{FF2B5EF4-FFF2-40B4-BE49-F238E27FC236}">
                <a16:creationId xmlns:a16="http://schemas.microsoft.com/office/drawing/2014/main" id="{5A4BC794-6B5B-CA18-6BD8-2D2E9762C5EC}"/>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3BDB8549-C0ED-7351-B82D-51DC5CC59510}"/>
              </a:ext>
            </a:extLst>
          </p:cNvPr>
          <p:cNvSpPr>
            <a:spLocks noGrp="1"/>
          </p:cNvSpPr>
          <p:nvPr>
            <p:ph type="sldNum" sz="quarter" idx="12"/>
          </p:nvPr>
        </p:nvSpPr>
        <p:spPr/>
        <p:txBody>
          <a:bodyPr/>
          <a:lstStyle/>
          <a:p>
            <a:fld id="{F8E28480-1C08-4458-AD97-0283E6FFD09D}" type="slidenum">
              <a:rPr lang="en-US" smtClean="0"/>
              <a:pPr/>
              <a:t>14</a:t>
            </a:fld>
            <a:endParaRPr lang="en-US" dirty="0"/>
          </a:p>
        </p:txBody>
      </p:sp>
    </p:spTree>
    <p:extLst>
      <p:ext uri="{BB962C8B-B14F-4D97-AF65-F5344CB8AC3E}">
        <p14:creationId xmlns:p14="http://schemas.microsoft.com/office/powerpoint/2010/main" val="2819909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EC6D8E8F-2498-2B25-1E5F-6A92BA349960}"/>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1421912D-600F-1E76-78CD-D2A3A6BA269D}"/>
              </a:ext>
            </a:extLst>
          </p:cNvPr>
          <p:cNvSpPr>
            <a:spLocks noGrp="1"/>
          </p:cNvSpPr>
          <p:nvPr>
            <p:ph type="sldNum" sz="quarter" idx="12"/>
          </p:nvPr>
        </p:nvSpPr>
        <p:spPr/>
        <p:txBody>
          <a:bodyPr/>
          <a:lstStyle/>
          <a:p>
            <a:fld id="{F8E28480-1C08-4458-AD97-0283E6FFD09D}" type="slidenum">
              <a:rPr lang="en-US" smtClean="0"/>
              <a:pPr/>
              <a:t>15</a:t>
            </a:fld>
            <a:endParaRPr lang="en-US" dirty="0"/>
          </a:p>
        </p:txBody>
      </p:sp>
      <p:pic>
        <p:nvPicPr>
          <p:cNvPr id="12" name="Content Placeholder 11">
            <a:extLst>
              <a:ext uri="{FF2B5EF4-FFF2-40B4-BE49-F238E27FC236}">
                <a16:creationId xmlns:a16="http://schemas.microsoft.com/office/drawing/2014/main" id="{2E459F7C-AFB1-7289-9247-2FA1167416D3}"/>
              </a:ext>
            </a:extLst>
          </p:cNvPr>
          <p:cNvPicPr>
            <a:picLocks noGrp="1" noChangeAspect="1"/>
          </p:cNvPicPr>
          <p:nvPr>
            <p:ph idx="1"/>
          </p:nvPr>
        </p:nvPicPr>
        <p:blipFill>
          <a:blip r:embed="rId2"/>
          <a:stretch>
            <a:fillRect/>
          </a:stretch>
        </p:blipFill>
        <p:spPr>
          <a:xfrm>
            <a:off x="0" y="0"/>
            <a:ext cx="5764191" cy="6857999"/>
          </a:xfrm>
        </p:spPr>
      </p:pic>
      <p:pic>
        <p:nvPicPr>
          <p:cNvPr id="14" name="Picture 13">
            <a:extLst>
              <a:ext uri="{FF2B5EF4-FFF2-40B4-BE49-F238E27FC236}">
                <a16:creationId xmlns:a16="http://schemas.microsoft.com/office/drawing/2014/main" id="{644AE403-6D72-3970-3ED4-D1D00C50605A}"/>
              </a:ext>
            </a:extLst>
          </p:cNvPr>
          <p:cNvPicPr>
            <a:picLocks noChangeAspect="1"/>
          </p:cNvPicPr>
          <p:nvPr/>
        </p:nvPicPr>
        <p:blipFill>
          <a:blip r:embed="rId3"/>
          <a:stretch>
            <a:fillRect/>
          </a:stretch>
        </p:blipFill>
        <p:spPr>
          <a:xfrm>
            <a:off x="6296628" y="1"/>
            <a:ext cx="5895372" cy="6857999"/>
          </a:xfrm>
          <a:prstGeom prst="rect">
            <a:avLst/>
          </a:prstGeom>
        </p:spPr>
      </p:pic>
    </p:spTree>
    <p:extLst>
      <p:ext uri="{BB962C8B-B14F-4D97-AF65-F5344CB8AC3E}">
        <p14:creationId xmlns:p14="http://schemas.microsoft.com/office/powerpoint/2010/main" val="7707202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287DF-4315-40FA-A995-551B908F3F8F}"/>
              </a:ext>
            </a:extLst>
          </p:cNvPr>
          <p:cNvSpPr>
            <a:spLocks noGrp="1"/>
          </p:cNvSpPr>
          <p:nvPr>
            <p:ph type="title"/>
          </p:nvPr>
        </p:nvSpPr>
        <p:spPr>
          <a:xfrm>
            <a:off x="1301828" y="1461828"/>
            <a:ext cx="9588343" cy="615316"/>
          </a:xfrm>
        </p:spPr>
        <p:txBody>
          <a:bodyPr>
            <a:normAutofit fontScale="90000"/>
          </a:bodyPr>
          <a:lstStyle/>
          <a:p>
            <a:r>
              <a:rPr kumimoji="0" lang="en-US" altLang="en-US" sz="3200" b="1"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5.2 DATA DICTIONARY</a:t>
            </a:r>
            <a:br>
              <a:rPr kumimoji="0" lang="en-US" altLang="en-US" sz="1400" b="0" i="0" u="none" strike="noStrike" cap="none" normalizeH="0" baseline="0" dirty="0">
                <a:ln>
                  <a:noFill/>
                </a:ln>
                <a:solidFill>
                  <a:schemeClr val="tx1"/>
                </a:solidFill>
                <a:effectLst/>
              </a:rPr>
            </a:br>
            <a:endParaRPr lang="en-US" dirty="0"/>
          </a:p>
        </p:txBody>
      </p:sp>
      <p:sp>
        <p:nvSpPr>
          <p:cNvPr id="11" name="Date Placeholder 3">
            <a:extLst>
              <a:ext uri="{FF2B5EF4-FFF2-40B4-BE49-F238E27FC236}">
                <a16:creationId xmlns:a16="http://schemas.microsoft.com/office/drawing/2014/main" id="{D033AB2C-7C44-4FFE-83CA-622B1439754A}"/>
              </a:ext>
            </a:extLst>
          </p:cNvPr>
          <p:cNvSpPr>
            <a:spLocks noGrp="1"/>
          </p:cNvSpPr>
          <p:nvPr>
            <p:ph type="dt" sz="half" idx="10"/>
          </p:nvPr>
        </p:nvSpPr>
        <p:spPr>
          <a:xfrm rot="5400000">
            <a:off x="9800022" y="3223751"/>
            <a:ext cx="4114801" cy="410501"/>
          </a:xfrm>
        </p:spPr>
        <p:txBody>
          <a:bodyPr/>
          <a:lstStyle/>
          <a:p>
            <a:r>
              <a:rPr lang="en-US" dirty="0"/>
              <a:t>2/1/20XX</a:t>
            </a:r>
          </a:p>
        </p:txBody>
      </p:sp>
      <p:sp>
        <p:nvSpPr>
          <p:cNvPr id="12" name="Slide Number Placeholder 5">
            <a:extLst>
              <a:ext uri="{FF2B5EF4-FFF2-40B4-BE49-F238E27FC236}">
                <a16:creationId xmlns:a16="http://schemas.microsoft.com/office/drawing/2014/main" id="{E074DF6D-92C5-4A51-99C3-3A77F1AE6935}"/>
              </a:ext>
            </a:extLst>
          </p:cNvPr>
          <p:cNvSpPr>
            <a:spLocks noGrp="1"/>
          </p:cNvSpPr>
          <p:nvPr>
            <p:ph type="sldNum" sz="quarter" idx="12"/>
          </p:nvPr>
        </p:nvSpPr>
        <p:spPr>
          <a:xfrm>
            <a:off x="11116340" y="6356350"/>
            <a:ext cx="871868" cy="365125"/>
          </a:xfrm>
        </p:spPr>
        <p:txBody>
          <a:bodyPr/>
          <a:lstStyle/>
          <a:p>
            <a:fld id="{54B97B59-3B2F-4E46-A216-C2A7D249F47E}" type="slidenum">
              <a:rPr lang="en-US" smtClean="0"/>
              <a:pPr/>
              <a:t>16</a:t>
            </a:fld>
            <a:endParaRPr lang="en-US" dirty="0"/>
          </a:p>
        </p:txBody>
      </p:sp>
      <p:graphicFrame>
        <p:nvGraphicFramePr>
          <p:cNvPr id="9" name="Table 8">
            <a:extLst>
              <a:ext uri="{FF2B5EF4-FFF2-40B4-BE49-F238E27FC236}">
                <a16:creationId xmlns:a16="http://schemas.microsoft.com/office/drawing/2014/main" id="{A0B428FD-1DBA-4C28-7F6C-81FF6464BE95}"/>
              </a:ext>
            </a:extLst>
          </p:cNvPr>
          <p:cNvGraphicFramePr>
            <a:graphicFrameLocks noGrp="1"/>
          </p:cNvGraphicFramePr>
          <p:nvPr>
            <p:extLst>
              <p:ext uri="{D42A27DB-BD31-4B8C-83A1-F6EECF244321}">
                <p14:modId xmlns:p14="http://schemas.microsoft.com/office/powerpoint/2010/main" val="4176436402"/>
              </p:ext>
            </p:extLst>
          </p:nvPr>
        </p:nvGraphicFramePr>
        <p:xfrm>
          <a:off x="833377" y="3194038"/>
          <a:ext cx="5082474" cy="2485011"/>
        </p:xfrm>
        <a:graphic>
          <a:graphicData uri="http://schemas.openxmlformats.org/drawingml/2006/table">
            <a:tbl>
              <a:tblPr firstRow="1" firstCol="1" bandRow="1">
                <a:tableStyleId>{5C22544A-7EE6-4342-B048-85BDC9FD1C3A}</a:tableStyleId>
              </a:tblPr>
              <a:tblGrid>
                <a:gridCol w="588757">
                  <a:extLst>
                    <a:ext uri="{9D8B030D-6E8A-4147-A177-3AD203B41FA5}">
                      <a16:colId xmlns:a16="http://schemas.microsoft.com/office/drawing/2014/main" val="2367418490"/>
                    </a:ext>
                  </a:extLst>
                </a:gridCol>
                <a:gridCol w="1013713">
                  <a:extLst>
                    <a:ext uri="{9D8B030D-6E8A-4147-A177-3AD203B41FA5}">
                      <a16:colId xmlns:a16="http://schemas.microsoft.com/office/drawing/2014/main" val="3904621248"/>
                    </a:ext>
                  </a:extLst>
                </a:gridCol>
                <a:gridCol w="936964">
                  <a:extLst>
                    <a:ext uri="{9D8B030D-6E8A-4147-A177-3AD203B41FA5}">
                      <a16:colId xmlns:a16="http://schemas.microsoft.com/office/drawing/2014/main" val="2887157992"/>
                    </a:ext>
                  </a:extLst>
                </a:gridCol>
                <a:gridCol w="497585">
                  <a:extLst>
                    <a:ext uri="{9D8B030D-6E8A-4147-A177-3AD203B41FA5}">
                      <a16:colId xmlns:a16="http://schemas.microsoft.com/office/drawing/2014/main" val="3479090478"/>
                    </a:ext>
                  </a:extLst>
                </a:gridCol>
                <a:gridCol w="1052861">
                  <a:extLst>
                    <a:ext uri="{9D8B030D-6E8A-4147-A177-3AD203B41FA5}">
                      <a16:colId xmlns:a16="http://schemas.microsoft.com/office/drawing/2014/main" val="2528649086"/>
                    </a:ext>
                  </a:extLst>
                </a:gridCol>
                <a:gridCol w="992594">
                  <a:extLst>
                    <a:ext uri="{9D8B030D-6E8A-4147-A177-3AD203B41FA5}">
                      <a16:colId xmlns:a16="http://schemas.microsoft.com/office/drawing/2014/main" val="350130994"/>
                    </a:ext>
                  </a:extLst>
                </a:gridCol>
              </a:tblGrid>
              <a:tr h="488315">
                <a:tc>
                  <a:txBody>
                    <a:bodyPr/>
                    <a:lstStyle/>
                    <a:p>
                      <a:pPr>
                        <a:lnSpc>
                          <a:spcPct val="150000"/>
                        </a:lnSpc>
                        <a:spcAft>
                          <a:spcPts val="1000"/>
                        </a:spcAft>
                      </a:pPr>
                      <a:r>
                        <a:rPr lang="en-US" sz="1200">
                          <a:effectLst/>
                        </a:rPr>
                        <a:t>SR. No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FIELD NAME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DATA TYPE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SIZE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CONSTRAINT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DESCRIPTION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789932010"/>
                  </a:ext>
                </a:extLst>
              </a:tr>
              <a:tr h="407035">
                <a:tc>
                  <a:txBody>
                    <a:bodyPr/>
                    <a:lstStyle/>
                    <a:p>
                      <a:pPr>
                        <a:lnSpc>
                          <a:spcPct val="150000"/>
                        </a:lnSpc>
                        <a:spcAft>
                          <a:spcPts val="1000"/>
                        </a:spcAft>
                      </a:pPr>
                      <a:r>
                        <a:rPr lang="en-US" sz="1200">
                          <a:effectLst/>
                        </a:rPr>
                        <a:t>1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adminId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Int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Primary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Id of admin</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1418249057"/>
                  </a:ext>
                </a:extLst>
              </a:tr>
              <a:tr h="194218">
                <a:tc>
                  <a:txBody>
                    <a:bodyPr/>
                    <a:lstStyle/>
                    <a:p>
                      <a:pPr>
                        <a:lnSpc>
                          <a:spcPct val="150000"/>
                        </a:lnSpc>
                        <a:spcAft>
                          <a:spcPts val="1000"/>
                        </a:spcAft>
                      </a:pPr>
                      <a:r>
                        <a:rPr lang="en-US" sz="1200">
                          <a:effectLst/>
                        </a:rPr>
                        <a:t>2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name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Text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50</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Name of admin</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820868885"/>
                  </a:ext>
                </a:extLst>
              </a:tr>
              <a:tr h="412750">
                <a:tc>
                  <a:txBody>
                    <a:bodyPr/>
                    <a:lstStyle/>
                    <a:p>
                      <a:pPr>
                        <a:lnSpc>
                          <a:spcPct val="150000"/>
                        </a:lnSpc>
                        <a:spcAft>
                          <a:spcPts val="1000"/>
                        </a:spcAft>
                      </a:pPr>
                      <a:r>
                        <a:rPr lang="en-US" sz="1200">
                          <a:effectLst/>
                        </a:rPr>
                        <a:t>3</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emailId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Text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50</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Unique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Email of admin</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536598653"/>
                  </a:ext>
                </a:extLst>
              </a:tr>
              <a:tr h="412750">
                <a:tc>
                  <a:txBody>
                    <a:bodyPr/>
                    <a:lstStyle/>
                    <a:p>
                      <a:pPr>
                        <a:lnSpc>
                          <a:spcPct val="150000"/>
                        </a:lnSpc>
                        <a:spcAft>
                          <a:spcPts val="1000"/>
                        </a:spcAft>
                      </a:pPr>
                      <a:r>
                        <a:rPr lang="en-US" sz="1200">
                          <a:effectLst/>
                        </a:rPr>
                        <a:t>4</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password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Text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30</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a:effectLst/>
                        </a:rPr>
                        <a:t>Password of admin</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958798543"/>
                  </a:ext>
                </a:extLst>
              </a:tr>
            </a:tbl>
          </a:graphicData>
        </a:graphic>
      </p:graphicFrame>
      <p:sp>
        <p:nvSpPr>
          <p:cNvPr id="13" name="Rectangle 1">
            <a:extLst>
              <a:ext uri="{FF2B5EF4-FFF2-40B4-BE49-F238E27FC236}">
                <a16:creationId xmlns:a16="http://schemas.microsoft.com/office/drawing/2014/main" id="{C25434C7-9D25-1C5D-7B4A-D30B0330B80B}"/>
              </a:ext>
            </a:extLst>
          </p:cNvPr>
          <p:cNvSpPr>
            <a:spLocks noChangeArrowheads="1"/>
          </p:cNvSpPr>
          <p:nvPr/>
        </p:nvSpPr>
        <p:spPr bwMode="auto">
          <a:xfrm>
            <a:off x="995424" y="2141335"/>
            <a:ext cx="4920427"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Table Name:   </a:t>
            </a: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admins</a:t>
            </a:r>
            <a:endParaRPr kumimoji="0" lang="en-US" altLang="en-US"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Description:    </a:t>
            </a: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Store The admins Details</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graphicFrame>
        <p:nvGraphicFramePr>
          <p:cNvPr id="19" name="Table 18">
            <a:extLst>
              <a:ext uri="{FF2B5EF4-FFF2-40B4-BE49-F238E27FC236}">
                <a16:creationId xmlns:a16="http://schemas.microsoft.com/office/drawing/2014/main" id="{BD704B9B-C7CA-2917-B89D-DF126C7F11C3}"/>
              </a:ext>
            </a:extLst>
          </p:cNvPr>
          <p:cNvGraphicFramePr>
            <a:graphicFrameLocks noGrp="1"/>
          </p:cNvGraphicFramePr>
          <p:nvPr>
            <p:extLst>
              <p:ext uri="{D42A27DB-BD31-4B8C-83A1-F6EECF244321}">
                <p14:modId xmlns:p14="http://schemas.microsoft.com/office/powerpoint/2010/main" val="289726906"/>
              </p:ext>
            </p:extLst>
          </p:nvPr>
        </p:nvGraphicFramePr>
        <p:xfrm>
          <a:off x="6290836" y="3178843"/>
          <a:ext cx="4905741" cy="2695477"/>
        </p:xfrm>
        <a:graphic>
          <a:graphicData uri="http://schemas.openxmlformats.org/drawingml/2006/table">
            <a:tbl>
              <a:tblPr firstRow="1" firstCol="1" bandRow="1">
                <a:tableStyleId>{5C22544A-7EE6-4342-B048-85BDC9FD1C3A}</a:tableStyleId>
              </a:tblPr>
              <a:tblGrid>
                <a:gridCol w="568285">
                  <a:extLst>
                    <a:ext uri="{9D8B030D-6E8A-4147-A177-3AD203B41FA5}">
                      <a16:colId xmlns:a16="http://schemas.microsoft.com/office/drawing/2014/main" val="2501885657"/>
                    </a:ext>
                  </a:extLst>
                </a:gridCol>
                <a:gridCol w="978463">
                  <a:extLst>
                    <a:ext uri="{9D8B030D-6E8A-4147-A177-3AD203B41FA5}">
                      <a16:colId xmlns:a16="http://schemas.microsoft.com/office/drawing/2014/main" val="3801630302"/>
                    </a:ext>
                  </a:extLst>
                </a:gridCol>
                <a:gridCol w="904383">
                  <a:extLst>
                    <a:ext uri="{9D8B030D-6E8A-4147-A177-3AD203B41FA5}">
                      <a16:colId xmlns:a16="http://schemas.microsoft.com/office/drawing/2014/main" val="4030722438"/>
                    </a:ext>
                  </a:extLst>
                </a:gridCol>
                <a:gridCol w="480282">
                  <a:extLst>
                    <a:ext uri="{9D8B030D-6E8A-4147-A177-3AD203B41FA5}">
                      <a16:colId xmlns:a16="http://schemas.microsoft.com/office/drawing/2014/main" val="3949333901"/>
                    </a:ext>
                  </a:extLst>
                </a:gridCol>
                <a:gridCol w="1016251">
                  <a:extLst>
                    <a:ext uri="{9D8B030D-6E8A-4147-A177-3AD203B41FA5}">
                      <a16:colId xmlns:a16="http://schemas.microsoft.com/office/drawing/2014/main" val="1158509163"/>
                    </a:ext>
                  </a:extLst>
                </a:gridCol>
                <a:gridCol w="958077">
                  <a:extLst>
                    <a:ext uri="{9D8B030D-6E8A-4147-A177-3AD203B41FA5}">
                      <a16:colId xmlns:a16="http://schemas.microsoft.com/office/drawing/2014/main" val="3092823199"/>
                    </a:ext>
                  </a:extLst>
                </a:gridCol>
              </a:tblGrid>
              <a:tr h="642536">
                <a:tc>
                  <a:txBody>
                    <a:bodyPr/>
                    <a:lstStyle/>
                    <a:p>
                      <a:pPr>
                        <a:lnSpc>
                          <a:spcPct val="150000"/>
                        </a:lnSpc>
                        <a:spcAft>
                          <a:spcPts val="1000"/>
                        </a:spcAft>
                      </a:pPr>
                      <a:r>
                        <a:rPr lang="en-US" sz="1200">
                          <a:effectLst/>
                        </a:rPr>
                        <a:t>SR. No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a:effectLst/>
                        </a:rPr>
                        <a:t>FIELD NAME </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DATA TYPE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SIZE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CONSTRAINT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DESCRIPTION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4247326943"/>
                  </a:ext>
                </a:extLst>
              </a:tr>
              <a:tr h="503442">
                <a:tc>
                  <a:txBody>
                    <a:bodyPr/>
                    <a:lstStyle/>
                    <a:p>
                      <a:pPr>
                        <a:lnSpc>
                          <a:spcPct val="150000"/>
                        </a:lnSpc>
                        <a:spcAft>
                          <a:spcPts val="1000"/>
                        </a:spcAft>
                      </a:pPr>
                      <a:r>
                        <a:rPr lang="en-US" sz="1200">
                          <a:effectLst/>
                        </a:rPr>
                        <a:t>1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gallId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Int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Primary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a:effectLst/>
                        </a:rPr>
                        <a:t>Id of galleries</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616887170"/>
                  </a:ext>
                </a:extLst>
              </a:tr>
              <a:tr h="510511">
                <a:tc>
                  <a:txBody>
                    <a:bodyPr/>
                    <a:lstStyle/>
                    <a:p>
                      <a:pPr>
                        <a:lnSpc>
                          <a:spcPct val="150000"/>
                        </a:lnSpc>
                        <a:spcAft>
                          <a:spcPts val="1000"/>
                        </a:spcAft>
                      </a:pPr>
                      <a:r>
                        <a:rPr lang="en-US" sz="1200">
                          <a:effectLst/>
                        </a:rPr>
                        <a:t>2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err="1">
                          <a:effectLst/>
                        </a:rPr>
                        <a:t>hotelId</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a:effectLst/>
                        </a:rPr>
                        <a:t>Int</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Reference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Id of hotelId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498837588"/>
                  </a:ext>
                </a:extLst>
              </a:tr>
              <a:tr h="510511">
                <a:tc>
                  <a:txBody>
                    <a:bodyPr/>
                    <a:lstStyle/>
                    <a:p>
                      <a:pPr>
                        <a:lnSpc>
                          <a:spcPct val="150000"/>
                        </a:lnSpc>
                        <a:spcAft>
                          <a:spcPts val="1000"/>
                        </a:spcAft>
                      </a:pPr>
                      <a:r>
                        <a:rPr lang="en-US" sz="1200">
                          <a:effectLst/>
                        </a:rPr>
                        <a:t>3</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imageURL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Text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50</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image of galleries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165446443"/>
                  </a:ext>
                </a:extLst>
              </a:tr>
              <a:tr h="510511">
                <a:tc>
                  <a:txBody>
                    <a:bodyPr/>
                    <a:lstStyle/>
                    <a:p>
                      <a:pPr>
                        <a:lnSpc>
                          <a:spcPct val="150000"/>
                        </a:lnSpc>
                        <a:spcAft>
                          <a:spcPts val="1000"/>
                        </a:spcAft>
                      </a:pPr>
                      <a:r>
                        <a:rPr lang="en-US" sz="1200">
                          <a:effectLst/>
                        </a:rPr>
                        <a:t>4</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title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Text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50</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a:effectLst/>
                        </a:rPr>
                        <a:t>Title of galleries</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4189146788"/>
                  </a:ext>
                </a:extLst>
              </a:tr>
            </a:tbl>
          </a:graphicData>
        </a:graphic>
      </p:graphicFrame>
      <p:sp>
        <p:nvSpPr>
          <p:cNvPr id="21" name="Text Placeholder 20">
            <a:extLst>
              <a:ext uri="{FF2B5EF4-FFF2-40B4-BE49-F238E27FC236}">
                <a16:creationId xmlns:a16="http://schemas.microsoft.com/office/drawing/2014/main" id="{C9B7F91B-EB0F-2602-6E0A-F3B1E722DE35}"/>
              </a:ext>
            </a:extLst>
          </p:cNvPr>
          <p:cNvSpPr>
            <a:spLocks noGrp="1"/>
          </p:cNvSpPr>
          <p:nvPr>
            <p:ph type="body" sz="quarter" idx="3"/>
          </p:nvPr>
        </p:nvSpPr>
        <p:spPr>
          <a:xfrm>
            <a:off x="6356760" y="2495278"/>
            <a:ext cx="4614023" cy="683565"/>
          </a:xfrm>
        </p:spPr>
        <p:txBody>
          <a:bodyPr>
            <a:normAutofit fontScale="25000" lnSpcReduction="20000"/>
          </a:bodyPr>
          <a:lstStyle/>
          <a:p>
            <a:pPr>
              <a:lnSpc>
                <a:spcPct val="115000"/>
              </a:lnSpc>
              <a:spcAft>
                <a:spcPts val="1000"/>
              </a:spcAft>
            </a:pPr>
            <a:r>
              <a:rPr lang="en-US" sz="1800" dirty="0">
                <a:effectLst/>
                <a:latin typeface="Calibri" panose="020F0502020204030204" pitchFamily="34" charset="0"/>
                <a:ea typeface="Calibri" panose="020F0502020204030204" pitchFamily="34" charset="0"/>
                <a:cs typeface="Shruti" panose="020B0502040204020203" pitchFamily="34" charset="0"/>
              </a:rPr>
              <a:t> </a:t>
            </a:r>
            <a:endParaRPr lang="en-IN" sz="1800" dirty="0">
              <a:effectLst/>
              <a:latin typeface="Calibri" panose="020F0502020204030204" pitchFamily="34" charset="0"/>
              <a:ea typeface="Calibri" panose="020F0502020204030204" pitchFamily="34" charset="0"/>
              <a:cs typeface="Shruti" panose="020B0502040204020203" pitchFamily="34" charset="0"/>
            </a:endParaRPr>
          </a:p>
          <a:p>
            <a:pPr>
              <a:lnSpc>
                <a:spcPct val="115000"/>
              </a:lnSpc>
              <a:spcAft>
                <a:spcPts val="1000"/>
              </a:spcAft>
            </a:pPr>
            <a:r>
              <a:rPr lang="en-US" sz="6400" b="1" dirty="0">
                <a:effectLst/>
                <a:latin typeface="Times New Roman" panose="02020603050405020304" pitchFamily="18" charset="0"/>
                <a:ea typeface="Calibri" panose="020F0502020204030204" pitchFamily="34" charset="0"/>
                <a:cs typeface="Shruti" panose="020B0502040204020203" pitchFamily="34" charset="0"/>
              </a:rPr>
              <a:t>Table Name:   </a:t>
            </a:r>
            <a:r>
              <a:rPr lang="en-US" sz="6400" dirty="0">
                <a:effectLst/>
                <a:latin typeface="Times New Roman" panose="02020603050405020304" pitchFamily="18" charset="0"/>
                <a:ea typeface="Calibri" panose="020F0502020204030204" pitchFamily="34" charset="0"/>
                <a:cs typeface="Shruti" panose="020B0502040204020203" pitchFamily="34" charset="0"/>
              </a:rPr>
              <a:t> </a:t>
            </a:r>
            <a:r>
              <a:rPr lang="en-US" sz="6400" b="0" dirty="0">
                <a:effectLst/>
                <a:latin typeface="Times New Roman" panose="02020603050405020304" pitchFamily="18" charset="0"/>
                <a:ea typeface="Calibri" panose="020F0502020204030204" pitchFamily="34" charset="0"/>
                <a:cs typeface="Shruti" panose="020B0502040204020203" pitchFamily="34" charset="0"/>
              </a:rPr>
              <a:t>galleries</a:t>
            </a:r>
            <a:r>
              <a:rPr lang="en-IN" sz="6400" dirty="0">
                <a:latin typeface="Calibri" panose="020F0502020204030204" pitchFamily="34" charset="0"/>
                <a:ea typeface="Calibri" panose="020F0502020204030204" pitchFamily="34" charset="0"/>
                <a:cs typeface="Shruti" panose="020B0502040204020203" pitchFamily="34" charset="0"/>
              </a:rPr>
              <a:t>                              </a:t>
            </a:r>
            <a:r>
              <a:rPr lang="en-US" sz="6400" b="1" dirty="0">
                <a:effectLst/>
                <a:latin typeface="Times New Roman" panose="02020603050405020304" pitchFamily="18" charset="0"/>
                <a:ea typeface="Calibri" panose="020F0502020204030204" pitchFamily="34" charset="0"/>
                <a:cs typeface="Shruti" panose="020B0502040204020203" pitchFamily="34" charset="0"/>
              </a:rPr>
              <a:t>Description:    </a:t>
            </a:r>
            <a:r>
              <a:rPr lang="en-US" sz="6400" b="0" dirty="0">
                <a:effectLst/>
                <a:latin typeface="Times New Roman" panose="02020603050405020304" pitchFamily="18" charset="0"/>
                <a:ea typeface="Calibri" panose="020F0502020204030204" pitchFamily="34" charset="0"/>
                <a:cs typeface="Shruti" panose="020B0502040204020203" pitchFamily="34" charset="0"/>
              </a:rPr>
              <a:t>Store The galleries Details</a:t>
            </a:r>
            <a:endParaRPr lang="en-IN" sz="6400" b="0" dirty="0">
              <a:effectLst/>
              <a:latin typeface="Calibri" panose="020F0502020204030204" pitchFamily="34" charset="0"/>
              <a:ea typeface="Calibri" panose="020F0502020204030204" pitchFamily="34" charset="0"/>
              <a:cs typeface="Shruti" panose="020B0502040204020203" pitchFamily="34" charset="0"/>
            </a:endParaRPr>
          </a:p>
          <a:p>
            <a:endParaRPr lang="en-IN" dirty="0"/>
          </a:p>
        </p:txBody>
      </p:sp>
    </p:spTree>
    <p:extLst>
      <p:ext uri="{BB962C8B-B14F-4D97-AF65-F5344CB8AC3E}">
        <p14:creationId xmlns:p14="http://schemas.microsoft.com/office/powerpoint/2010/main" val="12752583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F042D58-DC63-6091-FE9D-C5F9DF809206}"/>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FF4FB228-518B-77D2-6376-4E42909DCC63}"/>
              </a:ext>
            </a:extLst>
          </p:cNvPr>
          <p:cNvSpPr>
            <a:spLocks noGrp="1"/>
          </p:cNvSpPr>
          <p:nvPr>
            <p:ph type="sldNum" sz="quarter" idx="12"/>
          </p:nvPr>
        </p:nvSpPr>
        <p:spPr/>
        <p:txBody>
          <a:bodyPr/>
          <a:lstStyle/>
          <a:p>
            <a:fld id="{F8E28480-1C08-4458-AD97-0283E6FFD09D}" type="slidenum">
              <a:rPr lang="en-US" smtClean="0"/>
              <a:pPr/>
              <a:t>17</a:t>
            </a:fld>
            <a:endParaRPr lang="en-US" dirty="0"/>
          </a:p>
        </p:txBody>
      </p:sp>
      <p:graphicFrame>
        <p:nvGraphicFramePr>
          <p:cNvPr id="7" name="Table 6">
            <a:extLst>
              <a:ext uri="{FF2B5EF4-FFF2-40B4-BE49-F238E27FC236}">
                <a16:creationId xmlns:a16="http://schemas.microsoft.com/office/drawing/2014/main" id="{C73D9597-C6D5-93D5-39DE-90B0C460E70A}"/>
              </a:ext>
            </a:extLst>
          </p:cNvPr>
          <p:cNvGraphicFramePr>
            <a:graphicFrameLocks noGrp="1"/>
          </p:cNvGraphicFramePr>
          <p:nvPr>
            <p:extLst>
              <p:ext uri="{D42A27DB-BD31-4B8C-83A1-F6EECF244321}">
                <p14:modId xmlns:p14="http://schemas.microsoft.com/office/powerpoint/2010/main" val="1503475163"/>
              </p:ext>
            </p:extLst>
          </p:nvPr>
        </p:nvGraphicFramePr>
        <p:xfrm>
          <a:off x="1597306" y="1591519"/>
          <a:ext cx="8692589" cy="4276846"/>
        </p:xfrm>
        <a:graphic>
          <a:graphicData uri="http://schemas.openxmlformats.org/drawingml/2006/table">
            <a:tbl>
              <a:tblPr firstRow="1" firstCol="1" bandRow="1">
                <a:tableStyleId>{5C22544A-7EE6-4342-B048-85BDC9FD1C3A}</a:tableStyleId>
              </a:tblPr>
              <a:tblGrid>
                <a:gridCol w="1006955">
                  <a:extLst>
                    <a:ext uri="{9D8B030D-6E8A-4147-A177-3AD203B41FA5}">
                      <a16:colId xmlns:a16="http://schemas.microsoft.com/office/drawing/2014/main" val="87346637"/>
                    </a:ext>
                  </a:extLst>
                </a:gridCol>
                <a:gridCol w="1733761">
                  <a:extLst>
                    <a:ext uri="{9D8B030D-6E8A-4147-A177-3AD203B41FA5}">
                      <a16:colId xmlns:a16="http://schemas.microsoft.com/office/drawing/2014/main" val="2225048273"/>
                    </a:ext>
                  </a:extLst>
                </a:gridCol>
                <a:gridCol w="1602495">
                  <a:extLst>
                    <a:ext uri="{9D8B030D-6E8A-4147-A177-3AD203B41FA5}">
                      <a16:colId xmlns:a16="http://schemas.microsoft.com/office/drawing/2014/main" val="4154187600"/>
                    </a:ext>
                  </a:extLst>
                </a:gridCol>
                <a:gridCol w="851022">
                  <a:extLst>
                    <a:ext uri="{9D8B030D-6E8A-4147-A177-3AD203B41FA5}">
                      <a16:colId xmlns:a16="http://schemas.microsoft.com/office/drawing/2014/main" val="1843312071"/>
                    </a:ext>
                  </a:extLst>
                </a:gridCol>
                <a:gridCol w="1800715">
                  <a:extLst>
                    <a:ext uri="{9D8B030D-6E8A-4147-A177-3AD203B41FA5}">
                      <a16:colId xmlns:a16="http://schemas.microsoft.com/office/drawing/2014/main" val="1899277650"/>
                    </a:ext>
                  </a:extLst>
                </a:gridCol>
                <a:gridCol w="1697641">
                  <a:extLst>
                    <a:ext uri="{9D8B030D-6E8A-4147-A177-3AD203B41FA5}">
                      <a16:colId xmlns:a16="http://schemas.microsoft.com/office/drawing/2014/main" val="2226815977"/>
                    </a:ext>
                  </a:extLst>
                </a:gridCol>
              </a:tblGrid>
              <a:tr h="619378">
                <a:tc>
                  <a:txBody>
                    <a:bodyPr/>
                    <a:lstStyle/>
                    <a:p>
                      <a:pPr>
                        <a:lnSpc>
                          <a:spcPct val="150000"/>
                        </a:lnSpc>
                        <a:spcAft>
                          <a:spcPts val="1000"/>
                        </a:spcAft>
                      </a:pPr>
                      <a:r>
                        <a:rPr lang="en-US" sz="1200">
                          <a:effectLst/>
                        </a:rPr>
                        <a:t>SR. No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FIELD NAME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DATA TYPE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SIZE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CONSTRAINT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DESCRIPTION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92875310"/>
                  </a:ext>
                </a:extLst>
              </a:tr>
              <a:tr h="516282">
                <a:tc>
                  <a:txBody>
                    <a:bodyPr/>
                    <a:lstStyle/>
                    <a:p>
                      <a:pPr>
                        <a:lnSpc>
                          <a:spcPct val="150000"/>
                        </a:lnSpc>
                        <a:spcAft>
                          <a:spcPts val="1000"/>
                        </a:spcAft>
                      </a:pPr>
                      <a:r>
                        <a:rPr lang="en-US" sz="1200">
                          <a:effectLst/>
                        </a:rPr>
                        <a:t>1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userId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Int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Primary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Id of users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1248917238"/>
                  </a:ext>
                </a:extLst>
              </a:tr>
              <a:tr h="523531">
                <a:tc>
                  <a:txBody>
                    <a:bodyPr/>
                    <a:lstStyle/>
                    <a:p>
                      <a:pPr>
                        <a:lnSpc>
                          <a:spcPct val="150000"/>
                        </a:lnSpc>
                        <a:spcAft>
                          <a:spcPts val="1000"/>
                        </a:spcAft>
                      </a:pPr>
                      <a:r>
                        <a:rPr lang="en-US" sz="1200">
                          <a:effectLst/>
                        </a:rPr>
                        <a:t>2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name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Text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50</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a:effectLst/>
                        </a:rPr>
                        <a:t>Not null</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Name of users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809349364"/>
                  </a:ext>
                </a:extLst>
              </a:tr>
              <a:tr h="523531">
                <a:tc>
                  <a:txBody>
                    <a:bodyPr/>
                    <a:lstStyle/>
                    <a:p>
                      <a:pPr>
                        <a:lnSpc>
                          <a:spcPct val="150000"/>
                        </a:lnSpc>
                        <a:spcAft>
                          <a:spcPts val="1000"/>
                        </a:spcAft>
                      </a:pPr>
                      <a:r>
                        <a:rPr lang="en-US" sz="1200">
                          <a:effectLst/>
                        </a:rPr>
                        <a:t>3</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gender</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Text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10</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Gender of users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555241591"/>
                  </a:ext>
                </a:extLst>
              </a:tr>
              <a:tr h="523531">
                <a:tc>
                  <a:txBody>
                    <a:bodyPr/>
                    <a:lstStyle/>
                    <a:p>
                      <a:pPr>
                        <a:lnSpc>
                          <a:spcPct val="150000"/>
                        </a:lnSpc>
                        <a:spcAft>
                          <a:spcPts val="1000"/>
                        </a:spcAft>
                      </a:pPr>
                      <a:r>
                        <a:rPr lang="en-US" sz="1200">
                          <a:effectLst/>
                        </a:rPr>
                        <a:t>4</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birthdate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BirthDate of users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1347179679"/>
                  </a:ext>
                </a:extLst>
              </a:tr>
              <a:tr h="523531">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emailId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Text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50</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Unique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Email of users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723849728"/>
                  </a:ext>
                </a:extLst>
              </a:tr>
              <a:tr h="523531">
                <a:tc>
                  <a:txBody>
                    <a:bodyPr/>
                    <a:lstStyle/>
                    <a:p>
                      <a:pPr>
                        <a:lnSpc>
                          <a:spcPct val="150000"/>
                        </a:lnSpc>
                        <a:spcAft>
                          <a:spcPts val="1000"/>
                        </a:spcAft>
                      </a:pPr>
                      <a:r>
                        <a:rPr lang="en-US" sz="1200">
                          <a:effectLst/>
                        </a:rPr>
                        <a:t>6</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password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Text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30</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Password of users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1046190296"/>
                  </a:ext>
                </a:extLst>
              </a:tr>
              <a:tr h="523531">
                <a:tc>
                  <a:txBody>
                    <a:bodyPr/>
                    <a:lstStyle/>
                    <a:p>
                      <a:pPr>
                        <a:lnSpc>
                          <a:spcPct val="150000"/>
                        </a:lnSpc>
                        <a:spcAft>
                          <a:spcPts val="1000"/>
                        </a:spcAft>
                      </a:pPr>
                      <a:r>
                        <a:rPr lang="en-US" sz="1200">
                          <a:effectLst/>
                        </a:rPr>
                        <a:t>7</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mobileNo</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Text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10</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Unique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err="1">
                          <a:effectLst/>
                        </a:rPr>
                        <a:t>MobileNo</a:t>
                      </a:r>
                      <a:r>
                        <a:rPr lang="en-US" sz="1200" dirty="0">
                          <a:effectLst/>
                        </a:rPr>
                        <a:t> of users</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249938045"/>
                  </a:ext>
                </a:extLst>
              </a:tr>
            </a:tbl>
          </a:graphicData>
        </a:graphic>
      </p:graphicFrame>
      <p:sp>
        <p:nvSpPr>
          <p:cNvPr id="8" name="Rectangle 1">
            <a:extLst>
              <a:ext uri="{FF2B5EF4-FFF2-40B4-BE49-F238E27FC236}">
                <a16:creationId xmlns:a16="http://schemas.microsoft.com/office/drawing/2014/main" id="{7EB81283-5EA6-7493-63EF-513C8F6FFAAD}"/>
              </a:ext>
            </a:extLst>
          </p:cNvPr>
          <p:cNvSpPr>
            <a:spLocks noGrp="1" noChangeArrowheads="1"/>
          </p:cNvSpPr>
          <p:nvPr>
            <p:ph type="title"/>
          </p:nvPr>
        </p:nvSpPr>
        <p:spPr bwMode="auto">
          <a:xfrm>
            <a:off x="-433839" y="798089"/>
            <a:ext cx="1316177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Table Name:   </a:t>
            </a:r>
            <a:r>
              <a:rPr kumimoji="0" lang="en-US" altLang="en-US" sz="18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users</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Description:    </a:t>
            </a:r>
            <a:r>
              <a:rPr kumimoji="0" lang="en-US" altLang="en-US" sz="18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Store The users Details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387198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D7E10C8F-391E-7641-27EA-1B6C05B40AF4}"/>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13F45CA0-C1F1-D954-A065-CF7C5EBBF49E}"/>
              </a:ext>
            </a:extLst>
          </p:cNvPr>
          <p:cNvSpPr>
            <a:spLocks noGrp="1"/>
          </p:cNvSpPr>
          <p:nvPr>
            <p:ph type="sldNum" sz="quarter" idx="12"/>
          </p:nvPr>
        </p:nvSpPr>
        <p:spPr/>
        <p:txBody>
          <a:bodyPr/>
          <a:lstStyle/>
          <a:p>
            <a:fld id="{F8E28480-1C08-4458-AD97-0283E6FFD09D}" type="slidenum">
              <a:rPr lang="en-US" smtClean="0"/>
              <a:pPr/>
              <a:t>18</a:t>
            </a:fld>
            <a:endParaRPr lang="en-US" dirty="0"/>
          </a:p>
        </p:txBody>
      </p:sp>
      <p:graphicFrame>
        <p:nvGraphicFramePr>
          <p:cNvPr id="7" name="Table 6">
            <a:extLst>
              <a:ext uri="{FF2B5EF4-FFF2-40B4-BE49-F238E27FC236}">
                <a16:creationId xmlns:a16="http://schemas.microsoft.com/office/drawing/2014/main" id="{6E4BAA40-2D30-091E-1DFB-EE8F7342CCC8}"/>
              </a:ext>
            </a:extLst>
          </p:cNvPr>
          <p:cNvGraphicFramePr>
            <a:graphicFrameLocks noGrp="1"/>
          </p:cNvGraphicFramePr>
          <p:nvPr>
            <p:extLst>
              <p:ext uri="{D42A27DB-BD31-4B8C-83A1-F6EECF244321}">
                <p14:modId xmlns:p14="http://schemas.microsoft.com/office/powerpoint/2010/main" val="1059768292"/>
              </p:ext>
            </p:extLst>
          </p:nvPr>
        </p:nvGraphicFramePr>
        <p:xfrm>
          <a:off x="1079536" y="2034330"/>
          <a:ext cx="10005169" cy="3917953"/>
        </p:xfrm>
        <a:graphic>
          <a:graphicData uri="http://schemas.openxmlformats.org/drawingml/2006/table">
            <a:tbl>
              <a:tblPr firstRow="1" firstCol="1" bandRow="1">
                <a:tableStyleId>{5C22544A-7EE6-4342-B048-85BDC9FD1C3A}</a:tableStyleId>
              </a:tblPr>
              <a:tblGrid>
                <a:gridCol w="1159005">
                  <a:extLst>
                    <a:ext uri="{9D8B030D-6E8A-4147-A177-3AD203B41FA5}">
                      <a16:colId xmlns:a16="http://schemas.microsoft.com/office/drawing/2014/main" val="302359200"/>
                    </a:ext>
                  </a:extLst>
                </a:gridCol>
                <a:gridCol w="1995559">
                  <a:extLst>
                    <a:ext uri="{9D8B030D-6E8A-4147-A177-3AD203B41FA5}">
                      <a16:colId xmlns:a16="http://schemas.microsoft.com/office/drawing/2014/main" val="2476382761"/>
                    </a:ext>
                  </a:extLst>
                </a:gridCol>
                <a:gridCol w="1844471">
                  <a:extLst>
                    <a:ext uri="{9D8B030D-6E8A-4147-A177-3AD203B41FA5}">
                      <a16:colId xmlns:a16="http://schemas.microsoft.com/office/drawing/2014/main" val="216069244"/>
                    </a:ext>
                  </a:extLst>
                </a:gridCol>
                <a:gridCol w="979527">
                  <a:extLst>
                    <a:ext uri="{9D8B030D-6E8A-4147-A177-3AD203B41FA5}">
                      <a16:colId xmlns:a16="http://schemas.microsoft.com/office/drawing/2014/main" val="2791183449"/>
                    </a:ext>
                  </a:extLst>
                </a:gridCol>
                <a:gridCol w="2072622">
                  <a:extLst>
                    <a:ext uri="{9D8B030D-6E8A-4147-A177-3AD203B41FA5}">
                      <a16:colId xmlns:a16="http://schemas.microsoft.com/office/drawing/2014/main" val="3365295069"/>
                    </a:ext>
                  </a:extLst>
                </a:gridCol>
                <a:gridCol w="1953985">
                  <a:extLst>
                    <a:ext uri="{9D8B030D-6E8A-4147-A177-3AD203B41FA5}">
                      <a16:colId xmlns:a16="http://schemas.microsoft.com/office/drawing/2014/main" val="3350641907"/>
                    </a:ext>
                  </a:extLst>
                </a:gridCol>
              </a:tblGrid>
              <a:tr h="415000">
                <a:tc>
                  <a:txBody>
                    <a:bodyPr/>
                    <a:lstStyle/>
                    <a:p>
                      <a:pPr>
                        <a:lnSpc>
                          <a:spcPct val="150000"/>
                        </a:lnSpc>
                        <a:spcAft>
                          <a:spcPts val="1000"/>
                        </a:spcAft>
                      </a:pPr>
                      <a:r>
                        <a:rPr lang="en-US" sz="1000">
                          <a:effectLst/>
                        </a:rPr>
                        <a:t>SR. No </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FIELD NAME </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DATA TYPE </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SIZE </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CONSTRAINT </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DESCRIPTION </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extLst>
                  <a:ext uri="{0D108BD9-81ED-4DB2-BD59-A6C34878D82A}">
                    <a16:rowId xmlns:a16="http://schemas.microsoft.com/office/drawing/2014/main" val="2931909349"/>
                  </a:ext>
                </a:extLst>
              </a:tr>
              <a:tr h="345924">
                <a:tc>
                  <a:txBody>
                    <a:bodyPr/>
                    <a:lstStyle/>
                    <a:p>
                      <a:pPr>
                        <a:lnSpc>
                          <a:spcPct val="150000"/>
                        </a:lnSpc>
                        <a:spcAft>
                          <a:spcPts val="1000"/>
                        </a:spcAft>
                      </a:pPr>
                      <a:r>
                        <a:rPr lang="en-US" sz="1000">
                          <a:effectLst/>
                        </a:rPr>
                        <a:t>1 </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hotelId</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Int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5</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Primary key</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Id of hotel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extLst>
                  <a:ext uri="{0D108BD9-81ED-4DB2-BD59-A6C34878D82A}">
                    <a16:rowId xmlns:a16="http://schemas.microsoft.com/office/drawing/2014/main" val="2948120750"/>
                  </a:ext>
                </a:extLst>
              </a:tr>
              <a:tr h="350781">
                <a:tc>
                  <a:txBody>
                    <a:bodyPr/>
                    <a:lstStyle/>
                    <a:p>
                      <a:pPr>
                        <a:lnSpc>
                          <a:spcPct val="150000"/>
                        </a:lnSpc>
                        <a:spcAft>
                          <a:spcPts val="1000"/>
                        </a:spcAft>
                      </a:pPr>
                      <a:r>
                        <a:rPr lang="en-US" sz="1000">
                          <a:effectLst/>
                        </a:rPr>
                        <a:t>2 </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hotelName</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Text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50</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Not null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Name of hotel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extLst>
                  <a:ext uri="{0D108BD9-81ED-4DB2-BD59-A6C34878D82A}">
                    <a16:rowId xmlns:a16="http://schemas.microsoft.com/office/drawing/2014/main" val="2633398773"/>
                  </a:ext>
                </a:extLst>
              </a:tr>
              <a:tr h="350781">
                <a:tc>
                  <a:txBody>
                    <a:bodyPr/>
                    <a:lstStyle/>
                    <a:p>
                      <a:pPr>
                        <a:lnSpc>
                          <a:spcPct val="150000"/>
                        </a:lnSpc>
                        <a:spcAft>
                          <a:spcPts val="1000"/>
                        </a:spcAft>
                      </a:pPr>
                      <a:r>
                        <a:rPr lang="en-US" sz="1000">
                          <a:effectLst/>
                        </a:rPr>
                        <a:t>3</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Address</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M. text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Not null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address of hotels</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extLst>
                  <a:ext uri="{0D108BD9-81ED-4DB2-BD59-A6C34878D82A}">
                    <a16:rowId xmlns:a16="http://schemas.microsoft.com/office/drawing/2014/main" val="4284794786"/>
                  </a:ext>
                </a:extLst>
              </a:tr>
              <a:tr h="350781">
                <a:tc>
                  <a:txBody>
                    <a:bodyPr/>
                    <a:lstStyle/>
                    <a:p>
                      <a:pPr>
                        <a:lnSpc>
                          <a:spcPct val="150000"/>
                        </a:lnSpc>
                        <a:spcAft>
                          <a:spcPts val="1000"/>
                        </a:spcAft>
                      </a:pPr>
                      <a:r>
                        <a:rPr lang="en-US" sz="1000">
                          <a:effectLst/>
                        </a:rPr>
                        <a:t>4</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city</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Text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50</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Not null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City of hotels</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extLst>
                  <a:ext uri="{0D108BD9-81ED-4DB2-BD59-A6C34878D82A}">
                    <a16:rowId xmlns:a16="http://schemas.microsoft.com/office/drawing/2014/main" val="2113159757"/>
                  </a:ext>
                </a:extLst>
              </a:tr>
              <a:tr h="350781">
                <a:tc>
                  <a:txBody>
                    <a:bodyPr/>
                    <a:lstStyle/>
                    <a:p>
                      <a:pPr>
                        <a:lnSpc>
                          <a:spcPct val="150000"/>
                        </a:lnSpc>
                        <a:spcAft>
                          <a:spcPts val="1000"/>
                        </a:spcAft>
                      </a:pPr>
                      <a:r>
                        <a:rPr lang="en-US" sz="1000">
                          <a:effectLst/>
                        </a:rPr>
                        <a:t>5</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contactNo</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Text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10</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Not null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Contact of hotel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extLst>
                  <a:ext uri="{0D108BD9-81ED-4DB2-BD59-A6C34878D82A}">
                    <a16:rowId xmlns:a16="http://schemas.microsoft.com/office/drawing/2014/main" val="857592286"/>
                  </a:ext>
                </a:extLst>
              </a:tr>
              <a:tr h="350781">
                <a:tc>
                  <a:txBody>
                    <a:bodyPr/>
                    <a:lstStyle/>
                    <a:p>
                      <a:pPr>
                        <a:lnSpc>
                          <a:spcPct val="150000"/>
                        </a:lnSpc>
                        <a:spcAft>
                          <a:spcPts val="1000"/>
                        </a:spcAft>
                      </a:pPr>
                      <a:r>
                        <a:rPr lang="en-US" sz="1000">
                          <a:effectLst/>
                        </a:rPr>
                        <a:t>6</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map</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Text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100</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Not null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map of hotel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extLst>
                  <a:ext uri="{0D108BD9-81ED-4DB2-BD59-A6C34878D82A}">
                    <a16:rowId xmlns:a16="http://schemas.microsoft.com/office/drawing/2014/main" val="2501947944"/>
                  </a:ext>
                </a:extLst>
              </a:tr>
              <a:tr h="350781">
                <a:tc>
                  <a:txBody>
                    <a:bodyPr/>
                    <a:lstStyle/>
                    <a:p>
                      <a:pPr>
                        <a:lnSpc>
                          <a:spcPct val="150000"/>
                        </a:lnSpc>
                        <a:spcAft>
                          <a:spcPts val="1000"/>
                        </a:spcAft>
                      </a:pPr>
                      <a:r>
                        <a:rPr lang="en-US" sz="1000">
                          <a:effectLst/>
                        </a:rPr>
                        <a:t>7</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logo</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Text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50</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Not null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hotel’s logo</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extLst>
                  <a:ext uri="{0D108BD9-81ED-4DB2-BD59-A6C34878D82A}">
                    <a16:rowId xmlns:a16="http://schemas.microsoft.com/office/drawing/2014/main" val="3699506474"/>
                  </a:ext>
                </a:extLst>
              </a:tr>
              <a:tr h="350781">
                <a:tc>
                  <a:txBody>
                    <a:bodyPr/>
                    <a:lstStyle/>
                    <a:p>
                      <a:pPr>
                        <a:lnSpc>
                          <a:spcPct val="150000"/>
                        </a:lnSpc>
                        <a:spcAft>
                          <a:spcPts val="1000"/>
                        </a:spcAft>
                      </a:pPr>
                      <a:r>
                        <a:rPr lang="en-US" sz="1000">
                          <a:effectLst/>
                        </a:rPr>
                        <a:t>8</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about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M.text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Not null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About of hotel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extLst>
                  <a:ext uri="{0D108BD9-81ED-4DB2-BD59-A6C34878D82A}">
                    <a16:rowId xmlns:a16="http://schemas.microsoft.com/office/drawing/2014/main" val="3667806903"/>
                  </a:ext>
                </a:extLst>
              </a:tr>
              <a:tr h="350781">
                <a:tc>
                  <a:txBody>
                    <a:bodyPr/>
                    <a:lstStyle/>
                    <a:p>
                      <a:pPr>
                        <a:lnSpc>
                          <a:spcPct val="150000"/>
                        </a:lnSpc>
                        <a:spcAft>
                          <a:spcPts val="1000"/>
                        </a:spcAft>
                      </a:pPr>
                      <a:r>
                        <a:rPr lang="en-US" sz="1000">
                          <a:effectLst/>
                        </a:rPr>
                        <a:t>9</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facility</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M.text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Not null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Facility of hotel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extLst>
                  <a:ext uri="{0D108BD9-81ED-4DB2-BD59-A6C34878D82A}">
                    <a16:rowId xmlns:a16="http://schemas.microsoft.com/office/drawing/2014/main" val="1829833007"/>
                  </a:ext>
                </a:extLst>
              </a:tr>
              <a:tr h="350781">
                <a:tc>
                  <a:txBody>
                    <a:bodyPr/>
                    <a:lstStyle/>
                    <a:p>
                      <a:pPr>
                        <a:lnSpc>
                          <a:spcPct val="150000"/>
                        </a:lnSpc>
                        <a:spcAft>
                          <a:spcPts val="1000"/>
                        </a:spcAft>
                      </a:pPr>
                      <a:r>
                        <a:rPr lang="en-US" sz="1000">
                          <a:effectLst/>
                        </a:rPr>
                        <a:t>10</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hotelImage</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Text</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100</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a:effectLst/>
                        </a:rPr>
                        <a:t>Not null</a:t>
                      </a:r>
                      <a:endParaRPr lang="en-IN" sz="90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tc>
                  <a:txBody>
                    <a:bodyPr/>
                    <a:lstStyle/>
                    <a:p>
                      <a:pPr>
                        <a:lnSpc>
                          <a:spcPct val="150000"/>
                        </a:lnSpc>
                        <a:spcAft>
                          <a:spcPts val="1000"/>
                        </a:spcAft>
                      </a:pPr>
                      <a:r>
                        <a:rPr lang="en-US" sz="1000" dirty="0">
                          <a:effectLst/>
                        </a:rPr>
                        <a:t>Image of hotel</a:t>
                      </a:r>
                      <a:endParaRPr lang="en-IN" sz="900" dirty="0">
                        <a:effectLst/>
                        <a:latin typeface="Calibri" panose="020F0502020204030204" pitchFamily="34" charset="0"/>
                        <a:ea typeface="Calibri" panose="020F0502020204030204" pitchFamily="34" charset="0"/>
                        <a:cs typeface="Shruti" panose="020B0502040204020203" pitchFamily="34" charset="0"/>
                      </a:endParaRPr>
                    </a:p>
                  </a:txBody>
                  <a:tcPr marL="58284" marR="58284" marT="0" marB="0"/>
                </a:tc>
                <a:extLst>
                  <a:ext uri="{0D108BD9-81ED-4DB2-BD59-A6C34878D82A}">
                    <a16:rowId xmlns:a16="http://schemas.microsoft.com/office/drawing/2014/main" val="3209120986"/>
                  </a:ext>
                </a:extLst>
              </a:tr>
            </a:tbl>
          </a:graphicData>
        </a:graphic>
      </p:graphicFrame>
      <p:sp>
        <p:nvSpPr>
          <p:cNvPr id="8" name="Rectangle 1">
            <a:extLst>
              <a:ext uri="{FF2B5EF4-FFF2-40B4-BE49-F238E27FC236}">
                <a16:creationId xmlns:a16="http://schemas.microsoft.com/office/drawing/2014/main" id="{1A470834-CDF3-9704-3402-D4A0B83FA08C}"/>
              </a:ext>
            </a:extLst>
          </p:cNvPr>
          <p:cNvSpPr>
            <a:spLocks noGrp="1" noChangeArrowheads="1"/>
          </p:cNvSpPr>
          <p:nvPr>
            <p:ph type="title"/>
          </p:nvPr>
        </p:nvSpPr>
        <p:spPr bwMode="auto">
          <a:xfrm>
            <a:off x="-2816743" y="948560"/>
            <a:ext cx="178254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Table Name:   </a:t>
            </a:r>
            <a:r>
              <a:rPr kumimoji="0" lang="en-US" altLang="en-US" sz="18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hotels</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Description:    </a:t>
            </a:r>
            <a:r>
              <a:rPr kumimoji="0" lang="en-US" altLang="en-US" sz="18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Store The hotels Details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8600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144926AD-80C6-24A7-6326-A7BAF79676BD}"/>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E5B794D5-2BFB-DC95-4211-722EEC785C81}"/>
              </a:ext>
            </a:extLst>
          </p:cNvPr>
          <p:cNvSpPr>
            <a:spLocks noGrp="1"/>
          </p:cNvSpPr>
          <p:nvPr>
            <p:ph type="sldNum" sz="quarter" idx="12"/>
          </p:nvPr>
        </p:nvSpPr>
        <p:spPr/>
        <p:txBody>
          <a:bodyPr/>
          <a:lstStyle/>
          <a:p>
            <a:fld id="{F8E28480-1C08-4458-AD97-0283E6FFD09D}" type="slidenum">
              <a:rPr lang="en-US" smtClean="0"/>
              <a:pPr/>
              <a:t>19</a:t>
            </a:fld>
            <a:endParaRPr lang="en-US" dirty="0"/>
          </a:p>
        </p:txBody>
      </p:sp>
      <p:graphicFrame>
        <p:nvGraphicFramePr>
          <p:cNvPr id="7" name="Table 6">
            <a:extLst>
              <a:ext uri="{FF2B5EF4-FFF2-40B4-BE49-F238E27FC236}">
                <a16:creationId xmlns:a16="http://schemas.microsoft.com/office/drawing/2014/main" id="{50C69922-8141-2127-03E1-26E86DDA54F1}"/>
              </a:ext>
            </a:extLst>
          </p:cNvPr>
          <p:cNvGraphicFramePr>
            <a:graphicFrameLocks noGrp="1"/>
          </p:cNvGraphicFramePr>
          <p:nvPr>
            <p:extLst>
              <p:ext uri="{D42A27DB-BD31-4B8C-83A1-F6EECF244321}">
                <p14:modId xmlns:p14="http://schemas.microsoft.com/office/powerpoint/2010/main" val="4196079641"/>
              </p:ext>
            </p:extLst>
          </p:nvPr>
        </p:nvGraphicFramePr>
        <p:xfrm>
          <a:off x="1041722" y="1659198"/>
          <a:ext cx="10074617" cy="4114801"/>
        </p:xfrm>
        <a:graphic>
          <a:graphicData uri="http://schemas.openxmlformats.org/drawingml/2006/table">
            <a:tbl>
              <a:tblPr firstRow="1" firstCol="1" bandRow="1">
                <a:tableStyleId>{5C22544A-7EE6-4342-B048-85BDC9FD1C3A}</a:tableStyleId>
              </a:tblPr>
              <a:tblGrid>
                <a:gridCol w="1167051">
                  <a:extLst>
                    <a:ext uri="{9D8B030D-6E8A-4147-A177-3AD203B41FA5}">
                      <a16:colId xmlns:a16="http://schemas.microsoft.com/office/drawing/2014/main" val="2319793628"/>
                    </a:ext>
                  </a:extLst>
                </a:gridCol>
                <a:gridCol w="2009409">
                  <a:extLst>
                    <a:ext uri="{9D8B030D-6E8A-4147-A177-3AD203B41FA5}">
                      <a16:colId xmlns:a16="http://schemas.microsoft.com/office/drawing/2014/main" val="2745068739"/>
                    </a:ext>
                  </a:extLst>
                </a:gridCol>
                <a:gridCol w="1857275">
                  <a:extLst>
                    <a:ext uri="{9D8B030D-6E8A-4147-A177-3AD203B41FA5}">
                      <a16:colId xmlns:a16="http://schemas.microsoft.com/office/drawing/2014/main" val="3260782546"/>
                    </a:ext>
                  </a:extLst>
                </a:gridCol>
                <a:gridCol w="986326">
                  <a:extLst>
                    <a:ext uri="{9D8B030D-6E8A-4147-A177-3AD203B41FA5}">
                      <a16:colId xmlns:a16="http://schemas.microsoft.com/office/drawing/2014/main" val="1987277624"/>
                    </a:ext>
                  </a:extLst>
                </a:gridCol>
                <a:gridCol w="2087009">
                  <a:extLst>
                    <a:ext uri="{9D8B030D-6E8A-4147-A177-3AD203B41FA5}">
                      <a16:colId xmlns:a16="http://schemas.microsoft.com/office/drawing/2014/main" val="1843677176"/>
                    </a:ext>
                  </a:extLst>
                </a:gridCol>
                <a:gridCol w="1967547">
                  <a:extLst>
                    <a:ext uri="{9D8B030D-6E8A-4147-A177-3AD203B41FA5}">
                      <a16:colId xmlns:a16="http://schemas.microsoft.com/office/drawing/2014/main" val="860732831"/>
                    </a:ext>
                  </a:extLst>
                </a:gridCol>
              </a:tblGrid>
              <a:tr h="595910">
                <a:tc>
                  <a:txBody>
                    <a:bodyPr/>
                    <a:lstStyle/>
                    <a:p>
                      <a:pPr>
                        <a:lnSpc>
                          <a:spcPct val="150000"/>
                        </a:lnSpc>
                        <a:spcAft>
                          <a:spcPts val="1000"/>
                        </a:spcAft>
                      </a:pPr>
                      <a:r>
                        <a:rPr lang="en-US" sz="1200">
                          <a:effectLst/>
                        </a:rPr>
                        <a:t>SR. No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FIELD NAME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DATA TYPE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SIZE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CONSTRAINT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DESCRIPTION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1885831229"/>
                  </a:ext>
                </a:extLst>
              </a:tr>
              <a:tr h="496721">
                <a:tc>
                  <a:txBody>
                    <a:bodyPr/>
                    <a:lstStyle/>
                    <a:p>
                      <a:pPr>
                        <a:lnSpc>
                          <a:spcPct val="150000"/>
                        </a:lnSpc>
                        <a:spcAft>
                          <a:spcPts val="1000"/>
                        </a:spcAft>
                      </a:pPr>
                      <a:r>
                        <a:rPr lang="en-US" sz="1200">
                          <a:effectLst/>
                        </a:rPr>
                        <a:t>1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bookId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Int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Primary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Id of booking</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4143976182"/>
                  </a:ext>
                </a:extLst>
              </a:tr>
              <a:tr h="503695">
                <a:tc>
                  <a:txBody>
                    <a:bodyPr/>
                    <a:lstStyle/>
                    <a:p>
                      <a:pPr>
                        <a:lnSpc>
                          <a:spcPct val="150000"/>
                        </a:lnSpc>
                        <a:spcAft>
                          <a:spcPts val="1000"/>
                        </a:spcAft>
                      </a:pPr>
                      <a:r>
                        <a:rPr lang="en-US" sz="1200">
                          <a:effectLst/>
                        </a:rPr>
                        <a:t>2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bookDate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Date of bokings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033647475"/>
                  </a:ext>
                </a:extLst>
              </a:tr>
              <a:tr h="503695">
                <a:tc>
                  <a:txBody>
                    <a:bodyPr/>
                    <a:lstStyle/>
                    <a:p>
                      <a:pPr>
                        <a:lnSpc>
                          <a:spcPct val="150000"/>
                        </a:lnSpc>
                        <a:spcAft>
                          <a:spcPts val="1000"/>
                        </a:spcAft>
                      </a:pPr>
                      <a:r>
                        <a:rPr lang="en-US" sz="1200">
                          <a:effectLst/>
                        </a:rPr>
                        <a:t>3</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checkinDate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Date of checkin</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432620936"/>
                  </a:ext>
                </a:extLst>
              </a:tr>
              <a:tr h="503695">
                <a:tc>
                  <a:txBody>
                    <a:bodyPr/>
                    <a:lstStyle/>
                    <a:p>
                      <a:pPr>
                        <a:lnSpc>
                          <a:spcPct val="150000"/>
                        </a:lnSpc>
                        <a:spcAft>
                          <a:spcPts val="1000"/>
                        </a:spcAft>
                      </a:pPr>
                      <a:r>
                        <a:rPr lang="en-US" sz="1200">
                          <a:effectLst/>
                        </a:rPr>
                        <a:t>4</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checkoutDate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Date of checkout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649955445"/>
                  </a:ext>
                </a:extLst>
              </a:tr>
              <a:tr h="503695">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userId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Int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Reference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Id of users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247368722"/>
                  </a:ext>
                </a:extLst>
              </a:tr>
              <a:tr h="503695">
                <a:tc>
                  <a:txBody>
                    <a:bodyPr/>
                    <a:lstStyle/>
                    <a:p>
                      <a:pPr>
                        <a:lnSpc>
                          <a:spcPct val="150000"/>
                        </a:lnSpc>
                        <a:spcAft>
                          <a:spcPts val="1000"/>
                        </a:spcAft>
                      </a:pPr>
                      <a:r>
                        <a:rPr lang="en-US" sz="1200">
                          <a:effectLst/>
                        </a:rPr>
                        <a:t>6</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roomId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Int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Reference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Id of rooms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970222436"/>
                  </a:ext>
                </a:extLst>
              </a:tr>
              <a:tr h="503695">
                <a:tc>
                  <a:txBody>
                    <a:bodyPr/>
                    <a:lstStyle/>
                    <a:p>
                      <a:pPr>
                        <a:lnSpc>
                          <a:spcPct val="150000"/>
                        </a:lnSpc>
                        <a:spcAft>
                          <a:spcPts val="1000"/>
                        </a:spcAft>
                      </a:pPr>
                      <a:r>
                        <a:rPr lang="en-US" sz="1200">
                          <a:effectLst/>
                        </a:rPr>
                        <a:t>7</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hotelId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Int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Reference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a:effectLst/>
                        </a:rPr>
                        <a:t>Id of hotels</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519919025"/>
                  </a:ext>
                </a:extLst>
              </a:tr>
            </a:tbl>
          </a:graphicData>
        </a:graphic>
      </p:graphicFrame>
      <p:sp>
        <p:nvSpPr>
          <p:cNvPr id="8" name="Rectangle 1">
            <a:extLst>
              <a:ext uri="{FF2B5EF4-FFF2-40B4-BE49-F238E27FC236}">
                <a16:creationId xmlns:a16="http://schemas.microsoft.com/office/drawing/2014/main" id="{89A1979D-9A62-D5F2-8A5C-B33596E74146}"/>
              </a:ext>
            </a:extLst>
          </p:cNvPr>
          <p:cNvSpPr>
            <a:spLocks noGrp="1" noChangeArrowheads="1"/>
          </p:cNvSpPr>
          <p:nvPr>
            <p:ph type="title"/>
          </p:nvPr>
        </p:nvSpPr>
        <p:spPr bwMode="auto">
          <a:xfrm>
            <a:off x="-1247658" y="752241"/>
            <a:ext cx="1525436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Table Name:   </a:t>
            </a:r>
            <a:r>
              <a:rPr kumimoji="0" lang="en-US" altLang="en-US" sz="18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bookings</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Description:    </a:t>
            </a:r>
            <a:r>
              <a:rPr kumimoji="0" lang="en-US" altLang="en-US" sz="18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Store The bookings Details</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65723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FDB4262B-1C09-42D6-A637-D364A3528B8B}"/>
              </a:ext>
            </a:extLst>
          </p:cNvPr>
          <p:cNvSpPr>
            <a:spLocks noGrp="1"/>
          </p:cNvSpPr>
          <p:nvPr>
            <p:ph type="title"/>
          </p:nvPr>
        </p:nvSpPr>
        <p:spPr>
          <a:xfrm>
            <a:off x="4640238" y="129179"/>
            <a:ext cx="3043238" cy="1128258"/>
          </a:xfrm>
        </p:spPr>
        <p:txBody>
          <a:bodyPr/>
          <a:lstStyle/>
          <a:p>
            <a:r>
              <a:rPr lang="en-US" b="1" dirty="0"/>
              <a:t>CONTENT</a:t>
            </a:r>
          </a:p>
        </p:txBody>
      </p:sp>
      <p:sp>
        <p:nvSpPr>
          <p:cNvPr id="3" name="Text Placeholder 2">
            <a:extLst>
              <a:ext uri="{FF2B5EF4-FFF2-40B4-BE49-F238E27FC236}">
                <a16:creationId xmlns:a16="http://schemas.microsoft.com/office/drawing/2014/main" id="{5F43977A-6FCD-459E-92BB-8BD5B3EDAC89}"/>
              </a:ext>
            </a:extLst>
          </p:cNvPr>
          <p:cNvSpPr>
            <a:spLocks noGrp="1"/>
          </p:cNvSpPr>
          <p:nvPr>
            <p:ph type="body" sz="quarter" idx="16"/>
          </p:nvPr>
        </p:nvSpPr>
        <p:spPr>
          <a:xfrm>
            <a:off x="4084232" y="1487347"/>
            <a:ext cx="4006472" cy="4262422"/>
          </a:xfrm>
        </p:spPr>
        <p:txBody>
          <a:bodyPr>
            <a:normAutofit fontScale="85000" lnSpcReduction="20000"/>
          </a:bodyPr>
          <a:lstStyle/>
          <a:p>
            <a:pPr marL="457200" indent="-457200" algn="l">
              <a:buAutoNum type="arabicPeriod"/>
            </a:pPr>
            <a:r>
              <a:rPr lang="en-US" sz="2900" dirty="0"/>
              <a:t>Introduction</a:t>
            </a:r>
          </a:p>
          <a:p>
            <a:pPr marL="457200" indent="-457200" algn="l">
              <a:buAutoNum type="arabicPeriod"/>
            </a:pPr>
            <a:r>
              <a:rPr lang="en-US" sz="2900" dirty="0"/>
              <a:t>Project Management</a:t>
            </a:r>
          </a:p>
          <a:p>
            <a:pPr marL="457200" indent="-457200" algn="l">
              <a:buAutoNum type="arabicPeriod"/>
            </a:pPr>
            <a:r>
              <a:rPr lang="en-US" sz="2900" dirty="0"/>
              <a:t>System Requirement Study</a:t>
            </a:r>
          </a:p>
          <a:p>
            <a:pPr marL="457200" indent="-457200" algn="l">
              <a:buAutoNum type="arabicPeriod"/>
            </a:pPr>
            <a:r>
              <a:rPr lang="en-US" sz="2900" dirty="0"/>
              <a:t>Proposed System</a:t>
            </a:r>
          </a:p>
          <a:p>
            <a:pPr marL="457200" indent="-457200" algn="l">
              <a:buAutoNum type="arabicPeriod"/>
            </a:pPr>
            <a:r>
              <a:rPr lang="en-US" sz="2900" dirty="0"/>
              <a:t>System </a:t>
            </a:r>
            <a:r>
              <a:rPr lang="en-US" sz="2900" dirty="0" err="1"/>
              <a:t>Degisn</a:t>
            </a:r>
            <a:endParaRPr lang="en-US" sz="2900" dirty="0"/>
          </a:p>
          <a:p>
            <a:pPr marL="457200" indent="-457200" algn="l">
              <a:buAutoNum type="arabicPeriod"/>
            </a:pPr>
            <a:r>
              <a:rPr lang="en-US" sz="2900" dirty="0"/>
              <a:t>Testing</a:t>
            </a:r>
          </a:p>
          <a:p>
            <a:pPr marL="457200" indent="-457200" algn="l">
              <a:buAutoNum type="arabicPeriod"/>
            </a:pPr>
            <a:r>
              <a:rPr lang="en-US" sz="2900" dirty="0"/>
              <a:t>Limitations &amp; Future Extensions</a:t>
            </a:r>
          </a:p>
          <a:p>
            <a:pPr marL="457200" indent="-457200" algn="l">
              <a:buAutoNum type="arabicPeriod"/>
            </a:pPr>
            <a:r>
              <a:rPr lang="en-US" sz="2900" dirty="0"/>
              <a:t>Conclusion &amp; References</a:t>
            </a:r>
          </a:p>
          <a:p>
            <a:pPr marL="457200" indent="-457200">
              <a:buAutoNum type="arabicPeriod"/>
            </a:pPr>
            <a:endParaRPr lang="en-US" dirty="0"/>
          </a:p>
          <a:p>
            <a:pPr marL="457200" indent="-457200">
              <a:buAutoNum type="arabicPeriod"/>
            </a:pPr>
            <a:endParaRPr lang="en-US" dirty="0"/>
          </a:p>
          <a:p>
            <a:pPr marL="457200" indent="-457200">
              <a:buAutoNum type="arabicPeriod"/>
            </a:pPr>
            <a:endParaRPr lang="en-US" dirty="0"/>
          </a:p>
        </p:txBody>
      </p:sp>
      <p:sp>
        <p:nvSpPr>
          <p:cNvPr id="5" name="Date Placeholder 4">
            <a:extLst>
              <a:ext uri="{FF2B5EF4-FFF2-40B4-BE49-F238E27FC236}">
                <a16:creationId xmlns:a16="http://schemas.microsoft.com/office/drawing/2014/main" id="{41E5FA28-0FC2-4B15-83D2-879A6F49A9B7}"/>
              </a:ext>
            </a:extLst>
          </p:cNvPr>
          <p:cNvSpPr>
            <a:spLocks noGrp="1"/>
          </p:cNvSpPr>
          <p:nvPr>
            <p:ph type="dt" sz="half" idx="10"/>
          </p:nvPr>
        </p:nvSpPr>
        <p:spPr>
          <a:xfrm rot="5400000">
            <a:off x="9800022" y="3223751"/>
            <a:ext cx="4114801" cy="410501"/>
          </a:xfrm>
        </p:spPr>
        <p:txBody>
          <a:bodyPr/>
          <a:lstStyle/>
          <a:p>
            <a:r>
              <a:rPr lang="en-US" dirty="0"/>
              <a:t>2/1/20XX</a:t>
            </a:r>
          </a:p>
        </p:txBody>
      </p:sp>
      <p:sp>
        <p:nvSpPr>
          <p:cNvPr id="12" name="Slide Number Placeholder 11">
            <a:extLst>
              <a:ext uri="{FF2B5EF4-FFF2-40B4-BE49-F238E27FC236}">
                <a16:creationId xmlns:a16="http://schemas.microsoft.com/office/drawing/2014/main" id="{289AED2E-780E-464D-867D-1756DC800DA4}"/>
              </a:ext>
            </a:extLst>
          </p:cNvPr>
          <p:cNvSpPr>
            <a:spLocks noGrp="1"/>
          </p:cNvSpPr>
          <p:nvPr>
            <p:ph type="sldNum" sz="quarter" idx="12"/>
          </p:nvPr>
        </p:nvSpPr>
        <p:spPr>
          <a:xfrm>
            <a:off x="11116340" y="6356350"/>
            <a:ext cx="871868" cy="365125"/>
          </a:xfrm>
        </p:spPr>
        <p:txBody>
          <a:bodyPr/>
          <a:lstStyle/>
          <a:p>
            <a:fld id="{6613E9FD-500B-4FA6-89C3-3A998652D3A8}" type="slidenum">
              <a:rPr lang="en-US" smtClean="0"/>
              <a:pPr/>
              <a:t>2</a:t>
            </a:fld>
            <a:endParaRPr lang="en-US" dirty="0"/>
          </a:p>
        </p:txBody>
      </p:sp>
      <p:pic>
        <p:nvPicPr>
          <p:cNvPr id="7" name="Picture Placeholder 6">
            <a:extLst>
              <a:ext uri="{FF2B5EF4-FFF2-40B4-BE49-F238E27FC236}">
                <a16:creationId xmlns:a16="http://schemas.microsoft.com/office/drawing/2014/main" id="{6DA94A3C-1037-3DA7-C182-B2C26098DF48}"/>
              </a:ext>
            </a:extLst>
          </p:cNvPr>
          <p:cNvPicPr>
            <a:picLocks noGrp="1" noChangeAspect="1"/>
          </p:cNvPicPr>
          <p:nvPr>
            <p:ph type="pic" sz="quarter" idx="13"/>
          </p:nvPr>
        </p:nvPicPr>
        <p:blipFill rotWithShape="1">
          <a:blip r:embed="rId3"/>
          <a:srcRect l="44899" r="2061"/>
          <a:stretch/>
        </p:blipFill>
        <p:spPr>
          <a:xfrm>
            <a:off x="0" y="0"/>
            <a:ext cx="3390900" cy="6858000"/>
          </a:xfrm>
        </p:spPr>
      </p:pic>
      <p:pic>
        <p:nvPicPr>
          <p:cNvPr id="13" name="Picture Placeholder 12">
            <a:extLst>
              <a:ext uri="{FF2B5EF4-FFF2-40B4-BE49-F238E27FC236}">
                <a16:creationId xmlns:a16="http://schemas.microsoft.com/office/drawing/2014/main" id="{E5323D1C-BC77-8889-4B41-35052A98F5B6}"/>
              </a:ext>
            </a:extLst>
          </p:cNvPr>
          <p:cNvPicPr>
            <a:picLocks noGrp="1" noChangeAspect="1"/>
          </p:cNvPicPr>
          <p:nvPr>
            <p:ph type="pic" sz="quarter" idx="14"/>
          </p:nvPr>
        </p:nvPicPr>
        <p:blipFill>
          <a:blip r:embed="rId4"/>
          <a:srcRect l="25278" r="25278"/>
          <a:stretch>
            <a:fillRect/>
          </a:stretch>
        </p:blipFill>
        <p:spPr/>
      </p:pic>
    </p:spTree>
    <p:extLst>
      <p:ext uri="{BB962C8B-B14F-4D97-AF65-F5344CB8AC3E}">
        <p14:creationId xmlns:p14="http://schemas.microsoft.com/office/powerpoint/2010/main" val="201039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CF0AA53A-AF88-6082-5643-811D99459AC5}"/>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0FAA65FD-9274-93FF-6F26-5674CD5FB6FC}"/>
              </a:ext>
            </a:extLst>
          </p:cNvPr>
          <p:cNvSpPr>
            <a:spLocks noGrp="1"/>
          </p:cNvSpPr>
          <p:nvPr>
            <p:ph type="sldNum" sz="quarter" idx="12"/>
          </p:nvPr>
        </p:nvSpPr>
        <p:spPr/>
        <p:txBody>
          <a:bodyPr/>
          <a:lstStyle/>
          <a:p>
            <a:fld id="{F8E28480-1C08-4458-AD97-0283E6FFD09D}" type="slidenum">
              <a:rPr lang="en-US" smtClean="0"/>
              <a:pPr/>
              <a:t>20</a:t>
            </a:fld>
            <a:endParaRPr lang="en-US" dirty="0"/>
          </a:p>
        </p:txBody>
      </p:sp>
      <p:graphicFrame>
        <p:nvGraphicFramePr>
          <p:cNvPr id="7" name="Table 6">
            <a:extLst>
              <a:ext uri="{FF2B5EF4-FFF2-40B4-BE49-F238E27FC236}">
                <a16:creationId xmlns:a16="http://schemas.microsoft.com/office/drawing/2014/main" id="{29A0FA12-E7D0-98A0-970E-90CC57C921C3}"/>
              </a:ext>
            </a:extLst>
          </p:cNvPr>
          <p:cNvGraphicFramePr>
            <a:graphicFrameLocks noGrp="1"/>
          </p:cNvGraphicFramePr>
          <p:nvPr>
            <p:extLst>
              <p:ext uri="{D42A27DB-BD31-4B8C-83A1-F6EECF244321}">
                <p14:modId xmlns:p14="http://schemas.microsoft.com/office/powerpoint/2010/main" val="1459882185"/>
              </p:ext>
            </p:extLst>
          </p:nvPr>
        </p:nvGraphicFramePr>
        <p:xfrm>
          <a:off x="1099595" y="1854204"/>
          <a:ext cx="9931078" cy="3976621"/>
        </p:xfrm>
        <a:graphic>
          <a:graphicData uri="http://schemas.openxmlformats.org/drawingml/2006/table">
            <a:tbl>
              <a:tblPr firstRow="1" firstCol="1" bandRow="1">
                <a:tableStyleId>{5C22544A-7EE6-4342-B048-85BDC9FD1C3A}</a:tableStyleId>
              </a:tblPr>
              <a:tblGrid>
                <a:gridCol w="1150423">
                  <a:extLst>
                    <a:ext uri="{9D8B030D-6E8A-4147-A177-3AD203B41FA5}">
                      <a16:colId xmlns:a16="http://schemas.microsoft.com/office/drawing/2014/main" val="1679320413"/>
                    </a:ext>
                  </a:extLst>
                </a:gridCol>
                <a:gridCol w="1980781">
                  <a:extLst>
                    <a:ext uri="{9D8B030D-6E8A-4147-A177-3AD203B41FA5}">
                      <a16:colId xmlns:a16="http://schemas.microsoft.com/office/drawing/2014/main" val="3439170919"/>
                    </a:ext>
                  </a:extLst>
                </a:gridCol>
                <a:gridCol w="1830813">
                  <a:extLst>
                    <a:ext uri="{9D8B030D-6E8A-4147-A177-3AD203B41FA5}">
                      <a16:colId xmlns:a16="http://schemas.microsoft.com/office/drawing/2014/main" val="2460808732"/>
                    </a:ext>
                  </a:extLst>
                </a:gridCol>
                <a:gridCol w="972273">
                  <a:extLst>
                    <a:ext uri="{9D8B030D-6E8A-4147-A177-3AD203B41FA5}">
                      <a16:colId xmlns:a16="http://schemas.microsoft.com/office/drawing/2014/main" val="1039358873"/>
                    </a:ext>
                  </a:extLst>
                </a:gridCol>
                <a:gridCol w="2057274">
                  <a:extLst>
                    <a:ext uri="{9D8B030D-6E8A-4147-A177-3AD203B41FA5}">
                      <a16:colId xmlns:a16="http://schemas.microsoft.com/office/drawing/2014/main" val="2976457186"/>
                    </a:ext>
                  </a:extLst>
                </a:gridCol>
                <a:gridCol w="1939514">
                  <a:extLst>
                    <a:ext uri="{9D8B030D-6E8A-4147-A177-3AD203B41FA5}">
                      <a16:colId xmlns:a16="http://schemas.microsoft.com/office/drawing/2014/main" val="738704186"/>
                    </a:ext>
                  </a:extLst>
                </a:gridCol>
              </a:tblGrid>
              <a:tr h="644813">
                <a:tc>
                  <a:txBody>
                    <a:bodyPr/>
                    <a:lstStyle/>
                    <a:p>
                      <a:pPr>
                        <a:lnSpc>
                          <a:spcPct val="150000"/>
                        </a:lnSpc>
                        <a:spcAft>
                          <a:spcPts val="1000"/>
                        </a:spcAft>
                      </a:pPr>
                      <a:r>
                        <a:rPr lang="en-US" sz="1200">
                          <a:effectLst/>
                        </a:rPr>
                        <a:t>SR. No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a:effectLst/>
                        </a:rPr>
                        <a:t>FIELD NAME </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DATA TYPE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SIZE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CONSTRAINT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DESCRIPTION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915905436"/>
                  </a:ext>
                </a:extLst>
              </a:tr>
              <a:tr h="505225">
                <a:tc>
                  <a:txBody>
                    <a:bodyPr/>
                    <a:lstStyle/>
                    <a:p>
                      <a:pPr>
                        <a:lnSpc>
                          <a:spcPct val="150000"/>
                        </a:lnSpc>
                        <a:spcAft>
                          <a:spcPts val="1000"/>
                        </a:spcAft>
                      </a:pPr>
                      <a:r>
                        <a:rPr lang="en-US" sz="1200">
                          <a:effectLst/>
                        </a:rPr>
                        <a:t>1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revId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Int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Primary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Id of reviews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6684090"/>
                  </a:ext>
                </a:extLst>
              </a:tr>
              <a:tr h="512319">
                <a:tc>
                  <a:txBody>
                    <a:bodyPr/>
                    <a:lstStyle/>
                    <a:p>
                      <a:pPr>
                        <a:lnSpc>
                          <a:spcPct val="150000"/>
                        </a:lnSpc>
                        <a:spcAft>
                          <a:spcPts val="1000"/>
                        </a:spcAft>
                      </a:pPr>
                      <a:r>
                        <a:rPr lang="en-US" sz="1200">
                          <a:effectLst/>
                        </a:rPr>
                        <a:t>2 </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hotelId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Int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Reference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Id of hotels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4171433080"/>
                  </a:ext>
                </a:extLst>
              </a:tr>
              <a:tr h="512319">
                <a:tc>
                  <a:txBody>
                    <a:bodyPr/>
                    <a:lstStyle/>
                    <a:p>
                      <a:pPr>
                        <a:lnSpc>
                          <a:spcPct val="150000"/>
                        </a:lnSpc>
                        <a:spcAft>
                          <a:spcPts val="1000"/>
                        </a:spcAft>
                      </a:pPr>
                      <a:r>
                        <a:rPr lang="en-US" sz="1200">
                          <a:effectLst/>
                        </a:rPr>
                        <a:t>3</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revDate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Date of reviews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4090304871"/>
                  </a:ext>
                </a:extLst>
              </a:tr>
              <a:tr h="644813">
                <a:tc>
                  <a:txBody>
                    <a:bodyPr/>
                    <a:lstStyle/>
                    <a:p>
                      <a:pPr>
                        <a:lnSpc>
                          <a:spcPct val="150000"/>
                        </a:lnSpc>
                        <a:spcAft>
                          <a:spcPts val="1000"/>
                        </a:spcAft>
                      </a:pPr>
                      <a:r>
                        <a:rPr lang="en-US" sz="1200">
                          <a:effectLst/>
                        </a:rPr>
                        <a:t>4</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message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M.Text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Message of reviews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097755706"/>
                  </a:ext>
                </a:extLst>
              </a:tr>
              <a:tr h="644813">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Rate</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Int</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Not null</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Rate of Hotel and Rooms</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259533732"/>
                  </a:ext>
                </a:extLst>
              </a:tr>
              <a:tr h="512319">
                <a:tc>
                  <a:txBody>
                    <a:bodyPr/>
                    <a:lstStyle/>
                    <a:p>
                      <a:pPr>
                        <a:lnSpc>
                          <a:spcPct val="150000"/>
                        </a:lnSpc>
                        <a:spcAft>
                          <a:spcPts val="1000"/>
                        </a:spcAft>
                      </a:pPr>
                      <a:r>
                        <a:rPr lang="en-US" sz="1200">
                          <a:effectLst/>
                        </a:rPr>
                        <a:t>6</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userId</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a:effectLst/>
                        </a:rPr>
                        <a:t>Int</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5</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a:effectLst/>
                        </a:rPr>
                        <a:t>Reference key</a:t>
                      </a:r>
                      <a:endParaRPr lang="en-IN"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50000"/>
                        </a:lnSpc>
                        <a:spcAft>
                          <a:spcPts val="1000"/>
                        </a:spcAft>
                      </a:pPr>
                      <a:r>
                        <a:rPr lang="en-US" sz="1200" dirty="0">
                          <a:effectLst/>
                        </a:rPr>
                        <a:t>Id of users</a:t>
                      </a:r>
                      <a:endParaRPr lang="en-IN"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857964599"/>
                  </a:ext>
                </a:extLst>
              </a:tr>
            </a:tbl>
          </a:graphicData>
        </a:graphic>
      </p:graphicFrame>
      <p:sp>
        <p:nvSpPr>
          <p:cNvPr id="8" name="Rectangle 1">
            <a:extLst>
              <a:ext uri="{FF2B5EF4-FFF2-40B4-BE49-F238E27FC236}">
                <a16:creationId xmlns:a16="http://schemas.microsoft.com/office/drawing/2014/main" id="{08FA83AB-43DC-9FD0-5683-2CA3B67F3892}"/>
              </a:ext>
            </a:extLst>
          </p:cNvPr>
          <p:cNvSpPr>
            <a:spLocks noGrp="1" noChangeArrowheads="1"/>
          </p:cNvSpPr>
          <p:nvPr>
            <p:ph type="title"/>
          </p:nvPr>
        </p:nvSpPr>
        <p:spPr bwMode="auto">
          <a:xfrm>
            <a:off x="804440" y="867537"/>
            <a:ext cx="559864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Table Name:   </a:t>
            </a:r>
            <a:r>
              <a:rPr kumimoji="0" lang="en-US" altLang="en-US" sz="18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reviews</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Description:    </a:t>
            </a:r>
            <a:r>
              <a:rPr kumimoji="0" lang="en-US" altLang="en-US" sz="18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Store The reviews Details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184320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108F90B9-15FD-62A1-CE8E-9C3B66273707}"/>
              </a:ext>
            </a:extLst>
          </p:cNvPr>
          <p:cNvPicPr>
            <a:picLocks noGrp="1" noChangeAspect="1"/>
          </p:cNvPicPr>
          <p:nvPr>
            <p:ph type="pic" sz="quarter" idx="15"/>
          </p:nvPr>
        </p:nvPicPr>
        <p:blipFill>
          <a:blip r:embed="rId2"/>
          <a:srcRect l="1126" r="1126"/>
          <a:stretch>
            <a:fillRect/>
          </a:stretch>
        </p:blipFill>
        <p:spPr>
          <a:xfrm>
            <a:off x="300943" y="601885"/>
            <a:ext cx="11528384" cy="5960962"/>
          </a:xfrm>
        </p:spPr>
      </p:pic>
    </p:spTree>
    <p:extLst>
      <p:ext uri="{BB962C8B-B14F-4D97-AF65-F5344CB8AC3E}">
        <p14:creationId xmlns:p14="http://schemas.microsoft.com/office/powerpoint/2010/main" val="12228649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6DFA77C-9972-9426-3E13-3E85B0D7D863}"/>
              </a:ext>
            </a:extLst>
          </p:cNvPr>
          <p:cNvSpPr>
            <a:spLocks noGrp="1"/>
          </p:cNvSpPr>
          <p:nvPr>
            <p:ph type="ftr" sz="quarter" idx="11"/>
          </p:nvPr>
        </p:nvSpPr>
        <p:spPr/>
        <p:txBody>
          <a:bodyPr/>
          <a:lstStyle/>
          <a:p>
            <a:r>
              <a:rPr lang="en-US"/>
              <a:t>Sample Footer Text</a:t>
            </a:r>
            <a:endParaRPr lang="en-US" dirty="0"/>
          </a:p>
        </p:txBody>
      </p:sp>
      <p:pic>
        <p:nvPicPr>
          <p:cNvPr id="16" name="Picture Placeholder 15">
            <a:extLst>
              <a:ext uri="{FF2B5EF4-FFF2-40B4-BE49-F238E27FC236}">
                <a16:creationId xmlns:a16="http://schemas.microsoft.com/office/drawing/2014/main" id="{E691D47D-6E1E-F540-CF40-E4375117F24F}"/>
              </a:ext>
            </a:extLst>
          </p:cNvPr>
          <p:cNvPicPr>
            <a:picLocks noGrp="1" noChangeAspect="1"/>
          </p:cNvPicPr>
          <p:nvPr>
            <p:ph type="pic" sz="quarter" idx="14"/>
          </p:nvPr>
        </p:nvPicPr>
        <p:blipFill rotWithShape="1">
          <a:blip r:embed="rId2"/>
          <a:srcRect l="5426" r="8618"/>
          <a:stretch/>
        </p:blipFill>
        <p:spPr>
          <a:xfrm>
            <a:off x="6457950" y="0"/>
            <a:ext cx="5734050" cy="6858000"/>
          </a:xfrm>
        </p:spPr>
      </p:pic>
      <p:sp>
        <p:nvSpPr>
          <p:cNvPr id="7" name="Date Placeholder 6">
            <a:extLst>
              <a:ext uri="{FF2B5EF4-FFF2-40B4-BE49-F238E27FC236}">
                <a16:creationId xmlns:a16="http://schemas.microsoft.com/office/drawing/2014/main" id="{98E5A4BE-79C1-5874-5C72-A82C6C04AFAF}"/>
              </a:ext>
            </a:extLst>
          </p:cNvPr>
          <p:cNvSpPr>
            <a:spLocks noGrp="1"/>
          </p:cNvSpPr>
          <p:nvPr>
            <p:ph type="dt" sz="half" idx="10"/>
          </p:nvPr>
        </p:nvSpPr>
        <p:spPr/>
        <p:txBody>
          <a:bodyPr/>
          <a:lstStyle/>
          <a:p>
            <a:r>
              <a:rPr lang="en-US"/>
              <a:t>2/1/20XX</a:t>
            </a:r>
            <a:endParaRPr lang="en-US" dirty="0"/>
          </a:p>
        </p:txBody>
      </p:sp>
      <p:sp>
        <p:nvSpPr>
          <p:cNvPr id="8" name="Slide Number Placeholder 7">
            <a:extLst>
              <a:ext uri="{FF2B5EF4-FFF2-40B4-BE49-F238E27FC236}">
                <a16:creationId xmlns:a16="http://schemas.microsoft.com/office/drawing/2014/main" id="{F7246115-532A-2A48-EE17-93F3967BB59B}"/>
              </a:ext>
            </a:extLst>
          </p:cNvPr>
          <p:cNvSpPr>
            <a:spLocks noGrp="1"/>
          </p:cNvSpPr>
          <p:nvPr>
            <p:ph type="sldNum" sz="quarter" idx="12"/>
          </p:nvPr>
        </p:nvSpPr>
        <p:spPr/>
        <p:txBody>
          <a:bodyPr/>
          <a:lstStyle/>
          <a:p>
            <a:fld id="{F8E28480-1C08-4458-AD97-0283E6FFD09D}" type="slidenum">
              <a:rPr lang="en-US" smtClean="0"/>
              <a:pPr/>
              <a:t>22</a:t>
            </a:fld>
            <a:endParaRPr lang="en-US" dirty="0">
              <a:solidFill>
                <a:schemeClr val="bg1"/>
              </a:solidFill>
            </a:endParaRPr>
          </a:p>
        </p:txBody>
      </p:sp>
      <p:pic>
        <p:nvPicPr>
          <p:cNvPr id="14" name="Picture Placeholder 13">
            <a:extLst>
              <a:ext uri="{FF2B5EF4-FFF2-40B4-BE49-F238E27FC236}">
                <a16:creationId xmlns:a16="http://schemas.microsoft.com/office/drawing/2014/main" id="{ACDBD494-A5D0-C02B-EAA3-E78EDFC0DD5B}"/>
              </a:ext>
            </a:extLst>
          </p:cNvPr>
          <p:cNvPicPr>
            <a:picLocks noGrp="1" noChangeAspect="1"/>
          </p:cNvPicPr>
          <p:nvPr>
            <p:ph type="pic" sz="quarter" idx="13"/>
          </p:nvPr>
        </p:nvPicPr>
        <p:blipFill rotWithShape="1">
          <a:blip r:embed="rId3"/>
          <a:srcRect l="6376" r="5256"/>
          <a:stretch/>
        </p:blipFill>
        <p:spPr>
          <a:xfrm>
            <a:off x="0" y="0"/>
            <a:ext cx="6096000" cy="6858000"/>
          </a:xfrm>
        </p:spPr>
      </p:pic>
    </p:spTree>
    <p:extLst>
      <p:ext uri="{BB962C8B-B14F-4D97-AF65-F5344CB8AC3E}">
        <p14:creationId xmlns:p14="http://schemas.microsoft.com/office/powerpoint/2010/main" val="3450911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BA3186F8-1933-BDA6-1DCB-8206F4B8194D}"/>
              </a:ext>
            </a:extLst>
          </p:cNvPr>
          <p:cNvPicPr>
            <a:picLocks noGrp="1" noChangeAspect="1"/>
          </p:cNvPicPr>
          <p:nvPr>
            <p:ph type="pic" sz="quarter" idx="10"/>
          </p:nvPr>
        </p:nvPicPr>
        <p:blipFill rotWithShape="1">
          <a:blip r:embed="rId2"/>
          <a:srcRect t="-42" b="3012"/>
          <a:stretch/>
        </p:blipFill>
        <p:spPr>
          <a:xfrm>
            <a:off x="554038" y="442452"/>
            <a:ext cx="10952162" cy="6027174"/>
          </a:xfrm>
        </p:spPr>
      </p:pic>
      <p:sp>
        <p:nvSpPr>
          <p:cNvPr id="7" name="Date Placeholder 6">
            <a:extLst>
              <a:ext uri="{FF2B5EF4-FFF2-40B4-BE49-F238E27FC236}">
                <a16:creationId xmlns:a16="http://schemas.microsoft.com/office/drawing/2014/main" id="{A0D1786A-8D59-1E98-5B71-12DB1DD2AF0B}"/>
              </a:ext>
            </a:extLst>
          </p:cNvPr>
          <p:cNvSpPr>
            <a:spLocks noGrp="1"/>
          </p:cNvSpPr>
          <p:nvPr>
            <p:ph type="dt" sz="half" idx="14"/>
          </p:nvPr>
        </p:nvSpPr>
        <p:spPr/>
        <p:txBody>
          <a:bodyPr/>
          <a:lstStyle/>
          <a:p>
            <a:r>
              <a:rPr lang="en-US"/>
              <a:t>2/1/20XX</a:t>
            </a:r>
            <a:endParaRPr lang="en-US" dirty="0"/>
          </a:p>
        </p:txBody>
      </p:sp>
      <p:sp>
        <p:nvSpPr>
          <p:cNvPr id="8" name="Slide Number Placeholder 7">
            <a:extLst>
              <a:ext uri="{FF2B5EF4-FFF2-40B4-BE49-F238E27FC236}">
                <a16:creationId xmlns:a16="http://schemas.microsoft.com/office/drawing/2014/main" id="{65374F57-B845-0768-AF06-DE236F1BEF28}"/>
              </a:ext>
            </a:extLst>
          </p:cNvPr>
          <p:cNvSpPr>
            <a:spLocks noGrp="1"/>
          </p:cNvSpPr>
          <p:nvPr>
            <p:ph type="sldNum" sz="quarter" idx="16"/>
          </p:nvPr>
        </p:nvSpPr>
        <p:spPr/>
        <p:txBody>
          <a:bodyPr/>
          <a:lstStyle/>
          <a:p>
            <a:fld id="{F8E28480-1C08-4458-AD97-0283E6FFD09D}" type="slidenum">
              <a:rPr lang="en-US" smtClean="0"/>
              <a:pPr/>
              <a:t>23</a:t>
            </a:fld>
            <a:endParaRPr lang="en-US" dirty="0"/>
          </a:p>
        </p:txBody>
      </p:sp>
    </p:spTree>
    <p:extLst>
      <p:ext uri="{BB962C8B-B14F-4D97-AF65-F5344CB8AC3E}">
        <p14:creationId xmlns:p14="http://schemas.microsoft.com/office/powerpoint/2010/main" val="542351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876203AF-83BF-C1F1-5C92-F317DD363ACE}"/>
              </a:ext>
            </a:extLst>
          </p:cNvPr>
          <p:cNvPicPr>
            <a:picLocks noGrp="1" noChangeAspect="1"/>
          </p:cNvPicPr>
          <p:nvPr>
            <p:ph idx="1"/>
          </p:nvPr>
        </p:nvPicPr>
        <p:blipFill>
          <a:blip r:embed="rId2"/>
          <a:stretch>
            <a:fillRect/>
          </a:stretch>
        </p:blipFill>
        <p:spPr>
          <a:xfrm>
            <a:off x="554516" y="600075"/>
            <a:ext cx="11097656" cy="5756275"/>
          </a:xfrm>
        </p:spPr>
      </p:pic>
      <p:sp>
        <p:nvSpPr>
          <p:cNvPr id="5" name="Date Placeholder 4">
            <a:extLst>
              <a:ext uri="{FF2B5EF4-FFF2-40B4-BE49-F238E27FC236}">
                <a16:creationId xmlns:a16="http://schemas.microsoft.com/office/drawing/2014/main" id="{0CE62258-0CCD-C561-A93B-070D5D759EB9}"/>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190AB475-91FD-881D-0F05-FA0458639021}"/>
              </a:ext>
            </a:extLst>
          </p:cNvPr>
          <p:cNvSpPr>
            <a:spLocks noGrp="1"/>
          </p:cNvSpPr>
          <p:nvPr>
            <p:ph type="sldNum" sz="quarter" idx="12"/>
          </p:nvPr>
        </p:nvSpPr>
        <p:spPr/>
        <p:txBody>
          <a:bodyPr/>
          <a:lstStyle/>
          <a:p>
            <a:fld id="{F8E28480-1C08-4458-AD97-0283E6FFD09D}" type="slidenum">
              <a:rPr lang="en-US" smtClean="0"/>
              <a:pPr/>
              <a:t>24</a:t>
            </a:fld>
            <a:endParaRPr lang="en-US" dirty="0"/>
          </a:p>
        </p:txBody>
      </p:sp>
    </p:spTree>
    <p:extLst>
      <p:ext uri="{BB962C8B-B14F-4D97-AF65-F5344CB8AC3E}">
        <p14:creationId xmlns:p14="http://schemas.microsoft.com/office/powerpoint/2010/main" val="13786221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272BE611-09F0-9C53-3246-52DCC7E017CD}"/>
              </a:ext>
            </a:extLst>
          </p:cNvPr>
          <p:cNvPicPr>
            <a:picLocks noGrp="1" noChangeAspect="1"/>
          </p:cNvPicPr>
          <p:nvPr>
            <p:ph idx="1"/>
          </p:nvPr>
        </p:nvPicPr>
        <p:blipFill>
          <a:blip r:embed="rId2"/>
          <a:stretch>
            <a:fillRect/>
          </a:stretch>
        </p:blipFill>
        <p:spPr>
          <a:xfrm>
            <a:off x="698090" y="717756"/>
            <a:ext cx="10864645" cy="5638594"/>
          </a:xfrm>
        </p:spPr>
      </p:pic>
      <p:sp>
        <p:nvSpPr>
          <p:cNvPr id="5" name="Date Placeholder 4">
            <a:extLst>
              <a:ext uri="{FF2B5EF4-FFF2-40B4-BE49-F238E27FC236}">
                <a16:creationId xmlns:a16="http://schemas.microsoft.com/office/drawing/2014/main" id="{704580ED-01E5-16C6-8B7E-7D0928691FD8}"/>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8C65B116-86AE-D637-9E6B-16E980603F6C}"/>
              </a:ext>
            </a:extLst>
          </p:cNvPr>
          <p:cNvSpPr>
            <a:spLocks noGrp="1"/>
          </p:cNvSpPr>
          <p:nvPr>
            <p:ph type="sldNum" sz="quarter" idx="12"/>
          </p:nvPr>
        </p:nvSpPr>
        <p:spPr/>
        <p:txBody>
          <a:bodyPr/>
          <a:lstStyle/>
          <a:p>
            <a:fld id="{F8E28480-1C08-4458-AD97-0283E6FFD09D}" type="slidenum">
              <a:rPr lang="en-US" smtClean="0"/>
              <a:pPr/>
              <a:t>25</a:t>
            </a:fld>
            <a:endParaRPr lang="en-US" dirty="0"/>
          </a:p>
        </p:txBody>
      </p:sp>
    </p:spTree>
    <p:extLst>
      <p:ext uri="{BB962C8B-B14F-4D97-AF65-F5344CB8AC3E}">
        <p14:creationId xmlns:p14="http://schemas.microsoft.com/office/powerpoint/2010/main" val="24762042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F787F825-94FD-A22B-9E57-6D1B625EC7E5}"/>
              </a:ext>
            </a:extLst>
          </p:cNvPr>
          <p:cNvSpPr>
            <a:spLocks noGrp="1"/>
          </p:cNvSpPr>
          <p:nvPr>
            <p:ph type="dt" sz="half" idx="14"/>
          </p:nvPr>
        </p:nvSpPr>
        <p:spPr/>
        <p:txBody>
          <a:bodyPr/>
          <a:lstStyle/>
          <a:p>
            <a:r>
              <a:rPr lang="en-US"/>
              <a:t>2/1/20XX</a:t>
            </a:r>
            <a:endParaRPr lang="en-US" dirty="0"/>
          </a:p>
        </p:txBody>
      </p:sp>
      <p:sp>
        <p:nvSpPr>
          <p:cNvPr id="8" name="Slide Number Placeholder 7">
            <a:extLst>
              <a:ext uri="{FF2B5EF4-FFF2-40B4-BE49-F238E27FC236}">
                <a16:creationId xmlns:a16="http://schemas.microsoft.com/office/drawing/2014/main" id="{50E89776-99EB-A75C-5BF5-88D1633A529F}"/>
              </a:ext>
            </a:extLst>
          </p:cNvPr>
          <p:cNvSpPr>
            <a:spLocks noGrp="1"/>
          </p:cNvSpPr>
          <p:nvPr>
            <p:ph type="sldNum" sz="quarter" idx="16"/>
          </p:nvPr>
        </p:nvSpPr>
        <p:spPr/>
        <p:txBody>
          <a:bodyPr/>
          <a:lstStyle/>
          <a:p>
            <a:fld id="{F8E28480-1C08-4458-AD97-0283E6FFD09D}" type="slidenum">
              <a:rPr lang="en-US" smtClean="0"/>
              <a:pPr/>
              <a:t>26</a:t>
            </a:fld>
            <a:endParaRPr lang="en-US" dirty="0"/>
          </a:p>
        </p:txBody>
      </p:sp>
      <p:pic>
        <p:nvPicPr>
          <p:cNvPr id="14" name="Picture Placeholder 13">
            <a:extLst>
              <a:ext uri="{FF2B5EF4-FFF2-40B4-BE49-F238E27FC236}">
                <a16:creationId xmlns:a16="http://schemas.microsoft.com/office/drawing/2014/main" id="{4D5035CC-37D0-D1C2-756A-76272B633136}"/>
              </a:ext>
            </a:extLst>
          </p:cNvPr>
          <p:cNvPicPr>
            <a:picLocks noGrp="1" noChangeAspect="1"/>
          </p:cNvPicPr>
          <p:nvPr>
            <p:ph type="pic" sz="quarter" idx="10"/>
          </p:nvPr>
        </p:nvPicPr>
        <p:blipFill>
          <a:blip r:embed="rId2"/>
          <a:srcRect t="4642" b="4642"/>
          <a:stretch>
            <a:fillRect/>
          </a:stretch>
        </p:blipFill>
        <p:spPr>
          <a:xfrm>
            <a:off x="639763" y="685800"/>
            <a:ext cx="10866437" cy="5548313"/>
          </a:xfrm>
        </p:spPr>
      </p:pic>
    </p:spTree>
    <p:extLst>
      <p:ext uri="{BB962C8B-B14F-4D97-AF65-F5344CB8AC3E}">
        <p14:creationId xmlns:p14="http://schemas.microsoft.com/office/powerpoint/2010/main" val="25574440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11AC50FC-9AA6-FD9B-BBF5-EEE4BBEEDE24}"/>
              </a:ext>
            </a:extLst>
          </p:cNvPr>
          <p:cNvPicPr>
            <a:picLocks noGrp="1" noChangeAspect="1"/>
          </p:cNvPicPr>
          <p:nvPr>
            <p:ph idx="1"/>
          </p:nvPr>
        </p:nvPicPr>
        <p:blipFill rotWithShape="1">
          <a:blip r:embed="rId2"/>
          <a:srcRect/>
          <a:stretch/>
        </p:blipFill>
        <p:spPr>
          <a:xfrm>
            <a:off x="648929" y="639763"/>
            <a:ext cx="10913805" cy="5603875"/>
          </a:xfrm>
        </p:spPr>
      </p:pic>
      <p:sp>
        <p:nvSpPr>
          <p:cNvPr id="5" name="Date Placeholder 4">
            <a:extLst>
              <a:ext uri="{FF2B5EF4-FFF2-40B4-BE49-F238E27FC236}">
                <a16:creationId xmlns:a16="http://schemas.microsoft.com/office/drawing/2014/main" id="{B21325EA-8D46-EBFC-8E30-70AA4FE89D32}"/>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C03E28DC-8485-89C5-127E-699000DD2C5C}"/>
              </a:ext>
            </a:extLst>
          </p:cNvPr>
          <p:cNvSpPr>
            <a:spLocks noGrp="1"/>
          </p:cNvSpPr>
          <p:nvPr>
            <p:ph type="sldNum" sz="quarter" idx="12"/>
          </p:nvPr>
        </p:nvSpPr>
        <p:spPr/>
        <p:txBody>
          <a:bodyPr/>
          <a:lstStyle/>
          <a:p>
            <a:fld id="{F8E28480-1C08-4458-AD97-0283E6FFD09D}" type="slidenum">
              <a:rPr lang="en-US" smtClean="0"/>
              <a:pPr/>
              <a:t>27</a:t>
            </a:fld>
            <a:endParaRPr lang="en-US" dirty="0"/>
          </a:p>
        </p:txBody>
      </p:sp>
    </p:spTree>
    <p:extLst>
      <p:ext uri="{BB962C8B-B14F-4D97-AF65-F5344CB8AC3E}">
        <p14:creationId xmlns:p14="http://schemas.microsoft.com/office/powerpoint/2010/main" val="17563518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8FAA324B-564C-0BC7-2E17-4A32591988B4}"/>
              </a:ext>
            </a:extLst>
          </p:cNvPr>
          <p:cNvPicPr>
            <a:picLocks noGrp="1" noChangeAspect="1"/>
          </p:cNvPicPr>
          <p:nvPr>
            <p:ph idx="1"/>
          </p:nvPr>
        </p:nvPicPr>
        <p:blipFill>
          <a:blip r:embed="rId2"/>
          <a:stretch>
            <a:fillRect/>
          </a:stretch>
        </p:blipFill>
        <p:spPr>
          <a:xfrm>
            <a:off x="554515" y="599147"/>
            <a:ext cx="10978723" cy="5605008"/>
          </a:xfrm>
        </p:spPr>
      </p:pic>
      <p:sp>
        <p:nvSpPr>
          <p:cNvPr id="5" name="Date Placeholder 4">
            <a:extLst>
              <a:ext uri="{FF2B5EF4-FFF2-40B4-BE49-F238E27FC236}">
                <a16:creationId xmlns:a16="http://schemas.microsoft.com/office/drawing/2014/main" id="{16A2406D-14B5-52FC-EB41-B9748CCF8E68}"/>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CEE944ED-AECF-AA2B-EF99-DDA475AEF69E}"/>
              </a:ext>
            </a:extLst>
          </p:cNvPr>
          <p:cNvSpPr>
            <a:spLocks noGrp="1"/>
          </p:cNvSpPr>
          <p:nvPr>
            <p:ph type="sldNum" sz="quarter" idx="12"/>
          </p:nvPr>
        </p:nvSpPr>
        <p:spPr/>
        <p:txBody>
          <a:bodyPr/>
          <a:lstStyle/>
          <a:p>
            <a:fld id="{F8E28480-1C08-4458-AD97-0283E6FFD09D}" type="slidenum">
              <a:rPr lang="en-US" smtClean="0"/>
              <a:pPr/>
              <a:t>28</a:t>
            </a:fld>
            <a:endParaRPr lang="en-US" dirty="0"/>
          </a:p>
        </p:txBody>
      </p:sp>
    </p:spTree>
    <p:extLst>
      <p:ext uri="{BB962C8B-B14F-4D97-AF65-F5344CB8AC3E}">
        <p14:creationId xmlns:p14="http://schemas.microsoft.com/office/powerpoint/2010/main" val="4683306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8E30FFBE-2C1C-82B5-599D-C382DDD104AF}"/>
              </a:ext>
            </a:extLst>
          </p:cNvPr>
          <p:cNvPicPr>
            <a:picLocks noGrp="1" noChangeAspect="1"/>
          </p:cNvPicPr>
          <p:nvPr>
            <p:ph sz="quarter" idx="14"/>
          </p:nvPr>
        </p:nvPicPr>
        <p:blipFill>
          <a:blip r:embed="rId2"/>
          <a:stretch>
            <a:fillRect/>
          </a:stretch>
        </p:blipFill>
        <p:spPr>
          <a:xfrm>
            <a:off x="0" y="0"/>
            <a:ext cx="5880100" cy="6858000"/>
          </a:xfrm>
        </p:spPr>
      </p:pic>
      <p:pic>
        <p:nvPicPr>
          <p:cNvPr id="11" name="Picture Placeholder 10">
            <a:extLst>
              <a:ext uri="{FF2B5EF4-FFF2-40B4-BE49-F238E27FC236}">
                <a16:creationId xmlns:a16="http://schemas.microsoft.com/office/drawing/2014/main" id="{00A07308-49F5-6E3F-E087-35144DD3ADCB}"/>
              </a:ext>
            </a:extLst>
          </p:cNvPr>
          <p:cNvPicPr>
            <a:picLocks noGrp="1" noChangeAspect="1"/>
          </p:cNvPicPr>
          <p:nvPr>
            <p:ph type="pic" sz="quarter" idx="13"/>
          </p:nvPr>
        </p:nvPicPr>
        <p:blipFill rotWithShape="1">
          <a:blip r:embed="rId3"/>
          <a:srcRect l="2511"/>
          <a:stretch/>
        </p:blipFill>
        <p:spPr>
          <a:xfrm>
            <a:off x="6459538" y="0"/>
            <a:ext cx="5732462" cy="6858000"/>
          </a:xfrm>
        </p:spPr>
      </p:pic>
      <p:sp>
        <p:nvSpPr>
          <p:cNvPr id="7" name="Slide Number Placeholder 6">
            <a:extLst>
              <a:ext uri="{FF2B5EF4-FFF2-40B4-BE49-F238E27FC236}">
                <a16:creationId xmlns:a16="http://schemas.microsoft.com/office/drawing/2014/main" id="{10B18970-D037-E8EC-5814-0521E0755F5E}"/>
              </a:ext>
            </a:extLst>
          </p:cNvPr>
          <p:cNvSpPr>
            <a:spLocks noGrp="1"/>
          </p:cNvSpPr>
          <p:nvPr>
            <p:ph type="sldNum" sz="quarter" idx="12"/>
          </p:nvPr>
        </p:nvSpPr>
        <p:spPr/>
        <p:txBody>
          <a:bodyPr/>
          <a:lstStyle/>
          <a:p>
            <a:fld id="{F8E28480-1C08-4458-AD97-0283E6FFD09D}" type="slidenum">
              <a:rPr lang="en-US" smtClean="0"/>
              <a:pPr/>
              <a:t>29</a:t>
            </a:fld>
            <a:endParaRPr lang="en-US" dirty="0"/>
          </a:p>
        </p:txBody>
      </p:sp>
    </p:spTree>
    <p:extLst>
      <p:ext uri="{BB962C8B-B14F-4D97-AF65-F5344CB8AC3E}">
        <p14:creationId xmlns:p14="http://schemas.microsoft.com/office/powerpoint/2010/main" val="313986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B4FCBFEA-BFCB-45AF-8A78-0281FA23335C}"/>
              </a:ext>
            </a:extLst>
          </p:cNvPr>
          <p:cNvSpPr>
            <a:spLocks noGrp="1"/>
          </p:cNvSpPr>
          <p:nvPr>
            <p:ph type="title"/>
          </p:nvPr>
        </p:nvSpPr>
        <p:spPr>
          <a:xfrm>
            <a:off x="1305281" y="365121"/>
            <a:ext cx="5605272" cy="914400"/>
          </a:xfrm>
        </p:spPr>
        <p:txBody>
          <a:bodyPr/>
          <a:lstStyle/>
          <a:p>
            <a:r>
              <a:rPr lang="en-US" dirty="0"/>
              <a:t>INTRODUCTION</a:t>
            </a:r>
          </a:p>
        </p:txBody>
      </p:sp>
      <p:sp>
        <p:nvSpPr>
          <p:cNvPr id="3" name="Text Placeholder 2">
            <a:extLst>
              <a:ext uri="{FF2B5EF4-FFF2-40B4-BE49-F238E27FC236}">
                <a16:creationId xmlns:a16="http://schemas.microsoft.com/office/drawing/2014/main" id="{F2C97450-77CD-4E5B-8703-7AA0BC23ED1F}"/>
              </a:ext>
            </a:extLst>
          </p:cNvPr>
          <p:cNvSpPr>
            <a:spLocks noGrp="1"/>
          </p:cNvSpPr>
          <p:nvPr>
            <p:ph type="body" sz="quarter" idx="13"/>
          </p:nvPr>
        </p:nvSpPr>
        <p:spPr>
          <a:xfrm>
            <a:off x="383458" y="560439"/>
            <a:ext cx="7403690" cy="5217737"/>
          </a:xfrm>
        </p:spPr>
        <p:txBody>
          <a:bodyPr>
            <a:normAutofit fontScale="25000" lnSpcReduction="20000"/>
          </a:bodyPr>
          <a:lstStyle/>
          <a:p>
            <a:pPr algn="ctr">
              <a:lnSpc>
                <a:spcPct val="115000"/>
              </a:lnSpc>
              <a:spcAft>
                <a:spcPts val="1000"/>
              </a:spcAft>
            </a:pP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buFont typeface="+mj-lt"/>
              <a:buAutoNum type="arabicPeriod"/>
            </a:pPr>
            <a:r>
              <a:rPr lang="en-US" sz="5600" b="1" dirty="0">
                <a:effectLst/>
                <a:latin typeface="Times New Roman" panose="02020603050405020304" pitchFamily="18" charset="0"/>
                <a:ea typeface="Calibri" panose="020F0502020204030204" pitchFamily="34" charset="0"/>
                <a:cs typeface="Times New Roman" panose="02020603050405020304" pitchFamily="18" charset="0"/>
              </a:rPr>
              <a:t> PROJECT DETAILS	</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409575">
              <a:lnSpc>
                <a:spcPct val="150000"/>
              </a:lnSpc>
            </a:pPr>
            <a:r>
              <a:rPr lang="en-US" sz="56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56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5600" dirty="0">
                <a:effectLst/>
                <a:latin typeface="Times New Roman" panose="02020603050405020304" pitchFamily="18" charset="0"/>
                <a:ea typeface="Calibri" panose="020F0502020204030204" pitchFamily="34" charset="0"/>
                <a:cs typeface="Times New Roman" panose="02020603050405020304" pitchFamily="18" charset="0"/>
              </a:rPr>
              <a:t> Our Website PGH hotel booking is based on GOIBIBO online hotel booking </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50000"/>
              </a:lnSpc>
            </a:pPr>
            <a:r>
              <a:rPr lang="en-US" sz="5600" dirty="0">
                <a:effectLst/>
                <a:latin typeface="Times New Roman" panose="02020603050405020304" pitchFamily="18" charset="0"/>
                <a:ea typeface="Calibri" panose="020F0502020204030204" pitchFamily="34" charset="0"/>
                <a:cs typeface="Times New Roman" panose="02020603050405020304" pitchFamily="18" charset="0"/>
              </a:rPr>
              <a:t>     and TRIVAGO.</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pPr>
            <a:r>
              <a:rPr lang="en-US" sz="56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5600" dirty="0">
                <a:effectLst/>
                <a:latin typeface="Times New Roman" panose="02020603050405020304" pitchFamily="18" charset="0"/>
                <a:ea typeface="Calibri" panose="020F0502020204030204" pitchFamily="34" charset="0"/>
                <a:cs typeface="Times New Roman" panose="02020603050405020304" pitchFamily="18" charset="0"/>
              </a:rPr>
              <a:t> After seeing the website of TRIVAGO and GOIBIBO, We also thought of</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pPr>
            <a:r>
              <a:rPr lang="en-US" sz="5600" dirty="0">
                <a:effectLst/>
                <a:latin typeface="Times New Roman" panose="02020603050405020304" pitchFamily="18" charset="0"/>
                <a:ea typeface="Calibri" panose="020F0502020204030204" pitchFamily="34" charset="0"/>
                <a:cs typeface="Times New Roman" panose="02020603050405020304" pitchFamily="18" charset="0"/>
              </a:rPr>
              <a:t>    creating a similar website. We liked a lot about them.</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pPr>
            <a:r>
              <a:rPr lang="en-US" sz="56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5600" dirty="0">
                <a:effectLst/>
                <a:latin typeface="Times New Roman" panose="02020603050405020304" pitchFamily="18" charset="0"/>
                <a:ea typeface="Calibri" panose="020F0502020204030204" pitchFamily="34" charset="0"/>
                <a:cs typeface="Times New Roman" panose="02020603050405020304" pitchFamily="18" charset="0"/>
              </a:rPr>
              <a:t> GOIBIBO has a user-friendly interface that enables users to easily search and      </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pPr>
            <a:r>
              <a:rPr lang="en-US" sz="5600" dirty="0">
                <a:effectLst/>
                <a:latin typeface="Times New Roman" panose="02020603050405020304" pitchFamily="18" charset="0"/>
                <a:ea typeface="Calibri" panose="020F0502020204030204" pitchFamily="34" charset="0"/>
                <a:cs typeface="Times New Roman" panose="02020603050405020304" pitchFamily="18" charset="0"/>
              </a:rPr>
              <a:t>    book hotels.</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pPr>
            <a:r>
              <a:rPr lang="en-US" sz="56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5600" dirty="0">
                <a:effectLst/>
                <a:latin typeface="Times New Roman" panose="02020603050405020304" pitchFamily="18" charset="0"/>
                <a:ea typeface="Calibri" panose="020F0502020204030204" pitchFamily="34" charset="0"/>
                <a:cs typeface="Times New Roman" panose="02020603050405020304" pitchFamily="18" charset="0"/>
              </a:rPr>
              <a:t> within TRIVAGO and GOIBIBO website you can book any hotel in the whole     </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pPr>
            <a:r>
              <a:rPr lang="en-US" sz="5600" dirty="0">
                <a:effectLst/>
                <a:latin typeface="Times New Roman" panose="02020603050405020304" pitchFamily="18" charset="0"/>
                <a:ea typeface="Calibri" panose="020F0502020204030204" pitchFamily="34" charset="0"/>
                <a:cs typeface="Times New Roman" panose="02020603050405020304" pitchFamily="18" charset="0"/>
              </a:rPr>
              <a:t>    World.</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pPr>
            <a:r>
              <a:rPr lang="en-US" sz="56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5600" dirty="0">
                <a:effectLst/>
                <a:latin typeface="Times New Roman" panose="02020603050405020304" pitchFamily="18" charset="0"/>
                <a:ea typeface="Calibri" panose="020F0502020204030204" pitchFamily="34" charset="0"/>
                <a:cs typeface="Times New Roman" panose="02020603050405020304" pitchFamily="18" charset="0"/>
              </a:rPr>
              <a:t> But in our website we can only book hotels in some touristic cities of Gujarat</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pPr>
            <a:r>
              <a:rPr lang="en-US" sz="5600" dirty="0">
                <a:effectLst/>
                <a:latin typeface="Times New Roman" panose="02020603050405020304" pitchFamily="18" charset="0"/>
                <a:ea typeface="Calibri" panose="020F0502020204030204" pitchFamily="34" charset="0"/>
                <a:cs typeface="Times New Roman" panose="02020603050405020304" pitchFamily="18" charset="0"/>
              </a:rPr>
              <a:t>    State of India.</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pPr>
            <a:r>
              <a:rPr lang="en-US" sz="56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lgn="just">
              <a:lnSpc>
                <a:spcPct val="150000"/>
              </a:lnSpc>
              <a:tabLst>
                <a:tab pos="228600" algn="l"/>
                <a:tab pos="742950" algn="l"/>
              </a:tabLst>
            </a:pPr>
            <a:r>
              <a:rPr lang="en-US" sz="5600" dirty="0">
                <a:effectLst/>
                <a:latin typeface="Times New Roman" panose="02020603050405020304" pitchFamily="18" charset="0"/>
                <a:ea typeface="Arial Unicode MS"/>
                <a:cs typeface="Times New Roman" panose="02020603050405020304" pitchFamily="18" charset="0"/>
              </a:rPr>
              <a:t> </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38" name="Date Placeholder 37">
            <a:extLst>
              <a:ext uri="{FF2B5EF4-FFF2-40B4-BE49-F238E27FC236}">
                <a16:creationId xmlns:a16="http://schemas.microsoft.com/office/drawing/2014/main" id="{FD4113FF-89FD-4A7C-AF01-F8C644125B50}"/>
              </a:ext>
            </a:extLst>
          </p:cNvPr>
          <p:cNvSpPr>
            <a:spLocks noGrp="1"/>
          </p:cNvSpPr>
          <p:nvPr>
            <p:ph type="dt" sz="half" idx="14"/>
          </p:nvPr>
        </p:nvSpPr>
        <p:spPr/>
        <p:txBody>
          <a:bodyPr/>
          <a:lstStyle/>
          <a:p>
            <a:r>
              <a:rPr lang="en-US" dirty="0"/>
              <a:t>2/1/20XX</a:t>
            </a:r>
          </a:p>
        </p:txBody>
      </p:sp>
      <p:sp>
        <p:nvSpPr>
          <p:cNvPr id="40" name="Slide Number Placeholder 39">
            <a:extLst>
              <a:ext uri="{FF2B5EF4-FFF2-40B4-BE49-F238E27FC236}">
                <a16:creationId xmlns:a16="http://schemas.microsoft.com/office/drawing/2014/main" id="{18F8813C-0002-4C3C-B747-318975B8E458}"/>
              </a:ext>
            </a:extLst>
          </p:cNvPr>
          <p:cNvSpPr>
            <a:spLocks noGrp="1"/>
          </p:cNvSpPr>
          <p:nvPr>
            <p:ph type="sldNum" sz="quarter" idx="16"/>
          </p:nvPr>
        </p:nvSpPr>
        <p:spPr/>
        <p:txBody>
          <a:bodyPr/>
          <a:lstStyle/>
          <a:p>
            <a:fld id="{F8E28480-1C08-4458-AD97-0283E6FFD09D}" type="slidenum">
              <a:rPr lang="en-US" smtClean="0"/>
              <a:pPr/>
              <a:t>3</a:t>
            </a:fld>
            <a:endParaRPr lang="en-US" dirty="0"/>
          </a:p>
        </p:txBody>
      </p:sp>
      <p:pic>
        <p:nvPicPr>
          <p:cNvPr id="8" name="Picture Placeholder 7">
            <a:extLst>
              <a:ext uri="{FF2B5EF4-FFF2-40B4-BE49-F238E27FC236}">
                <a16:creationId xmlns:a16="http://schemas.microsoft.com/office/drawing/2014/main" id="{9678FA6F-5035-4108-7F62-2F4F14C3BA49}"/>
              </a:ext>
            </a:extLst>
          </p:cNvPr>
          <p:cNvPicPr>
            <a:picLocks noGrp="1" noChangeAspect="1"/>
          </p:cNvPicPr>
          <p:nvPr>
            <p:ph type="pic" sz="quarter" idx="10"/>
          </p:nvPr>
        </p:nvPicPr>
        <p:blipFill>
          <a:blip r:embed="rId3"/>
          <a:srcRect t="5000" b="5000"/>
          <a:stretch>
            <a:fillRect/>
          </a:stretch>
        </p:blipFill>
        <p:spPr>
          <a:xfrm>
            <a:off x="8839200" y="685800"/>
            <a:ext cx="2667000" cy="2546734"/>
          </a:xfrm>
        </p:spPr>
      </p:pic>
      <p:pic>
        <p:nvPicPr>
          <p:cNvPr id="10" name="Picture Placeholder 9">
            <a:extLst>
              <a:ext uri="{FF2B5EF4-FFF2-40B4-BE49-F238E27FC236}">
                <a16:creationId xmlns:a16="http://schemas.microsoft.com/office/drawing/2014/main" id="{4FFDB483-ABF9-6BF4-6172-5E4B61B0348E}"/>
              </a:ext>
            </a:extLst>
          </p:cNvPr>
          <p:cNvPicPr>
            <a:picLocks noGrp="1" noChangeAspect="1"/>
          </p:cNvPicPr>
          <p:nvPr>
            <p:ph type="pic" sz="quarter" idx="11"/>
          </p:nvPr>
        </p:nvPicPr>
        <p:blipFill>
          <a:blip r:embed="rId4"/>
          <a:srcRect t="4911" b="4911"/>
          <a:stretch>
            <a:fillRect/>
          </a:stretch>
        </p:blipFill>
        <p:spPr>
          <a:xfrm>
            <a:off x="8839200" y="3622876"/>
            <a:ext cx="2667000" cy="2546734"/>
          </a:xfrm>
        </p:spPr>
      </p:pic>
    </p:spTree>
    <p:extLst>
      <p:ext uri="{BB962C8B-B14F-4D97-AF65-F5344CB8AC3E}">
        <p14:creationId xmlns:p14="http://schemas.microsoft.com/office/powerpoint/2010/main" val="41228367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57E8A2B2-62D3-2A31-2590-191CFD7C7D29}"/>
              </a:ext>
            </a:extLst>
          </p:cNvPr>
          <p:cNvPicPr>
            <a:picLocks noGrp="1" noChangeAspect="1"/>
          </p:cNvPicPr>
          <p:nvPr>
            <p:ph sz="quarter" idx="14"/>
          </p:nvPr>
        </p:nvPicPr>
        <p:blipFill>
          <a:blip r:embed="rId2"/>
          <a:stretch>
            <a:fillRect/>
          </a:stretch>
        </p:blipFill>
        <p:spPr>
          <a:xfrm>
            <a:off x="0" y="0"/>
            <a:ext cx="5948516" cy="6858000"/>
          </a:xfrm>
        </p:spPr>
      </p:pic>
      <p:pic>
        <p:nvPicPr>
          <p:cNvPr id="11" name="Picture Placeholder 10">
            <a:extLst>
              <a:ext uri="{FF2B5EF4-FFF2-40B4-BE49-F238E27FC236}">
                <a16:creationId xmlns:a16="http://schemas.microsoft.com/office/drawing/2014/main" id="{23ED63BA-F88D-DB60-3696-69E9430DFD96}"/>
              </a:ext>
            </a:extLst>
          </p:cNvPr>
          <p:cNvPicPr>
            <a:picLocks noGrp="1" noChangeAspect="1"/>
          </p:cNvPicPr>
          <p:nvPr>
            <p:ph type="pic" sz="quarter" idx="13"/>
          </p:nvPr>
        </p:nvPicPr>
        <p:blipFill rotWithShape="1">
          <a:blip r:embed="rId3"/>
          <a:srcRect l="7" r="1860"/>
          <a:stretch/>
        </p:blipFill>
        <p:spPr>
          <a:xfrm>
            <a:off x="6489700" y="0"/>
            <a:ext cx="5702300" cy="6858000"/>
          </a:xfrm>
        </p:spPr>
      </p:pic>
      <p:sp>
        <p:nvSpPr>
          <p:cNvPr id="7" name="Slide Number Placeholder 6">
            <a:extLst>
              <a:ext uri="{FF2B5EF4-FFF2-40B4-BE49-F238E27FC236}">
                <a16:creationId xmlns:a16="http://schemas.microsoft.com/office/drawing/2014/main" id="{AAC600E7-8E07-8275-9758-91B0B3ADDDE8}"/>
              </a:ext>
            </a:extLst>
          </p:cNvPr>
          <p:cNvSpPr>
            <a:spLocks noGrp="1"/>
          </p:cNvSpPr>
          <p:nvPr>
            <p:ph type="sldNum" sz="quarter" idx="12"/>
          </p:nvPr>
        </p:nvSpPr>
        <p:spPr/>
        <p:txBody>
          <a:bodyPr/>
          <a:lstStyle/>
          <a:p>
            <a:fld id="{F8E28480-1C08-4458-AD97-0283E6FFD09D}" type="slidenum">
              <a:rPr lang="en-US" smtClean="0"/>
              <a:pPr/>
              <a:t>30</a:t>
            </a:fld>
            <a:endParaRPr lang="en-US" dirty="0"/>
          </a:p>
        </p:txBody>
      </p:sp>
    </p:spTree>
    <p:extLst>
      <p:ext uri="{BB962C8B-B14F-4D97-AF65-F5344CB8AC3E}">
        <p14:creationId xmlns:p14="http://schemas.microsoft.com/office/powerpoint/2010/main" val="37870691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F650CB71-0460-0CA8-011D-0814F738D8C9}"/>
              </a:ext>
            </a:extLst>
          </p:cNvPr>
          <p:cNvPicPr>
            <a:picLocks noGrp="1" noChangeAspect="1"/>
          </p:cNvPicPr>
          <p:nvPr>
            <p:ph type="pic" sz="quarter" idx="16"/>
          </p:nvPr>
        </p:nvPicPr>
        <p:blipFill>
          <a:blip r:embed="rId2"/>
          <a:srcRect t="2348" b="2348"/>
          <a:stretch>
            <a:fillRect/>
          </a:stretch>
        </p:blipFill>
        <p:spPr>
          <a:xfrm>
            <a:off x="554038" y="492125"/>
            <a:ext cx="11098212" cy="5864225"/>
          </a:xfrm>
        </p:spPr>
      </p:pic>
      <p:sp>
        <p:nvSpPr>
          <p:cNvPr id="9" name="Date Placeholder 8">
            <a:extLst>
              <a:ext uri="{FF2B5EF4-FFF2-40B4-BE49-F238E27FC236}">
                <a16:creationId xmlns:a16="http://schemas.microsoft.com/office/drawing/2014/main" id="{2CCF851C-CEEF-AC75-5AE8-0E974D365BF2}"/>
              </a:ext>
            </a:extLst>
          </p:cNvPr>
          <p:cNvSpPr>
            <a:spLocks noGrp="1"/>
          </p:cNvSpPr>
          <p:nvPr>
            <p:ph type="dt" sz="half" idx="10"/>
          </p:nvPr>
        </p:nvSpPr>
        <p:spPr/>
        <p:txBody>
          <a:bodyPr/>
          <a:lstStyle/>
          <a:p>
            <a:r>
              <a:rPr lang="en-US"/>
              <a:t>2/1/20XX</a:t>
            </a:r>
            <a:endParaRPr lang="en-US" dirty="0"/>
          </a:p>
        </p:txBody>
      </p:sp>
      <p:sp>
        <p:nvSpPr>
          <p:cNvPr id="10" name="Slide Number Placeholder 9">
            <a:extLst>
              <a:ext uri="{FF2B5EF4-FFF2-40B4-BE49-F238E27FC236}">
                <a16:creationId xmlns:a16="http://schemas.microsoft.com/office/drawing/2014/main" id="{C05D6C6D-0A9E-2DDF-6AE2-43E9795F1EC2}"/>
              </a:ext>
            </a:extLst>
          </p:cNvPr>
          <p:cNvSpPr>
            <a:spLocks noGrp="1"/>
          </p:cNvSpPr>
          <p:nvPr>
            <p:ph type="sldNum" sz="quarter" idx="12"/>
          </p:nvPr>
        </p:nvSpPr>
        <p:spPr/>
        <p:txBody>
          <a:bodyPr/>
          <a:lstStyle/>
          <a:p>
            <a:fld id="{F8E28480-1C08-4458-AD97-0283E6FFD09D}" type="slidenum">
              <a:rPr lang="en-US" smtClean="0"/>
              <a:pPr/>
              <a:t>31</a:t>
            </a:fld>
            <a:endParaRPr lang="en-US" dirty="0"/>
          </a:p>
        </p:txBody>
      </p:sp>
    </p:spTree>
    <p:extLst>
      <p:ext uri="{BB962C8B-B14F-4D97-AF65-F5344CB8AC3E}">
        <p14:creationId xmlns:p14="http://schemas.microsoft.com/office/powerpoint/2010/main" val="7830634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F8C050D6-EEC9-923A-D9C5-B26A49C5D847}"/>
              </a:ext>
            </a:extLst>
          </p:cNvPr>
          <p:cNvPicPr>
            <a:picLocks noGrp="1" noChangeAspect="1"/>
          </p:cNvPicPr>
          <p:nvPr>
            <p:ph idx="1"/>
          </p:nvPr>
        </p:nvPicPr>
        <p:blipFill>
          <a:blip r:embed="rId2"/>
          <a:stretch>
            <a:fillRect/>
          </a:stretch>
        </p:blipFill>
        <p:spPr>
          <a:xfrm>
            <a:off x="639097" y="619125"/>
            <a:ext cx="10943303" cy="5614988"/>
          </a:xfrm>
        </p:spPr>
      </p:pic>
      <p:sp>
        <p:nvSpPr>
          <p:cNvPr id="5" name="Date Placeholder 4">
            <a:extLst>
              <a:ext uri="{FF2B5EF4-FFF2-40B4-BE49-F238E27FC236}">
                <a16:creationId xmlns:a16="http://schemas.microsoft.com/office/drawing/2014/main" id="{FBDFE70D-AFE9-A0FA-77B9-2EE1E6B87B80}"/>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0E737406-CA64-0B4E-1517-5108039A27B4}"/>
              </a:ext>
            </a:extLst>
          </p:cNvPr>
          <p:cNvSpPr>
            <a:spLocks noGrp="1"/>
          </p:cNvSpPr>
          <p:nvPr>
            <p:ph type="sldNum" sz="quarter" idx="12"/>
          </p:nvPr>
        </p:nvSpPr>
        <p:spPr/>
        <p:txBody>
          <a:bodyPr/>
          <a:lstStyle/>
          <a:p>
            <a:fld id="{F8E28480-1C08-4458-AD97-0283E6FFD09D}" type="slidenum">
              <a:rPr lang="en-US" smtClean="0"/>
              <a:pPr/>
              <a:t>32</a:t>
            </a:fld>
            <a:endParaRPr lang="en-US" dirty="0"/>
          </a:p>
        </p:txBody>
      </p:sp>
    </p:spTree>
    <p:extLst>
      <p:ext uri="{BB962C8B-B14F-4D97-AF65-F5344CB8AC3E}">
        <p14:creationId xmlns:p14="http://schemas.microsoft.com/office/powerpoint/2010/main" val="35574076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AA1557EC-72A2-FE7F-7C4F-76CAC1D41921}"/>
              </a:ext>
            </a:extLst>
          </p:cNvPr>
          <p:cNvPicPr>
            <a:picLocks noGrp="1" noChangeAspect="1"/>
          </p:cNvPicPr>
          <p:nvPr>
            <p:ph idx="1"/>
          </p:nvPr>
        </p:nvPicPr>
        <p:blipFill>
          <a:blip r:embed="rId2"/>
          <a:stretch>
            <a:fillRect/>
          </a:stretch>
        </p:blipFill>
        <p:spPr>
          <a:xfrm>
            <a:off x="678426" y="688974"/>
            <a:ext cx="10825316" cy="5564341"/>
          </a:xfrm>
        </p:spPr>
      </p:pic>
      <p:sp>
        <p:nvSpPr>
          <p:cNvPr id="5" name="Date Placeholder 4">
            <a:extLst>
              <a:ext uri="{FF2B5EF4-FFF2-40B4-BE49-F238E27FC236}">
                <a16:creationId xmlns:a16="http://schemas.microsoft.com/office/drawing/2014/main" id="{BD6E6AE0-35A5-8E89-DB7E-DA8CEC1EAC67}"/>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3885505C-0F9F-EFF8-F2FA-CC63DACBEFA5}"/>
              </a:ext>
            </a:extLst>
          </p:cNvPr>
          <p:cNvSpPr>
            <a:spLocks noGrp="1"/>
          </p:cNvSpPr>
          <p:nvPr>
            <p:ph type="sldNum" sz="quarter" idx="12"/>
          </p:nvPr>
        </p:nvSpPr>
        <p:spPr/>
        <p:txBody>
          <a:bodyPr/>
          <a:lstStyle/>
          <a:p>
            <a:fld id="{F8E28480-1C08-4458-AD97-0283E6FFD09D}" type="slidenum">
              <a:rPr lang="en-US" smtClean="0"/>
              <a:pPr/>
              <a:t>33</a:t>
            </a:fld>
            <a:endParaRPr lang="en-US" dirty="0"/>
          </a:p>
        </p:txBody>
      </p:sp>
    </p:spTree>
    <p:extLst>
      <p:ext uri="{BB962C8B-B14F-4D97-AF65-F5344CB8AC3E}">
        <p14:creationId xmlns:p14="http://schemas.microsoft.com/office/powerpoint/2010/main" val="5879938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6B40690E-F78A-DCC1-25CE-525072685308}"/>
              </a:ext>
            </a:extLst>
          </p:cNvPr>
          <p:cNvPicPr>
            <a:picLocks noGrp="1" noChangeAspect="1"/>
          </p:cNvPicPr>
          <p:nvPr>
            <p:ph idx="1"/>
          </p:nvPr>
        </p:nvPicPr>
        <p:blipFill>
          <a:blip r:embed="rId2"/>
          <a:stretch>
            <a:fillRect/>
          </a:stretch>
        </p:blipFill>
        <p:spPr>
          <a:xfrm>
            <a:off x="629265" y="668338"/>
            <a:ext cx="10923638" cy="5688012"/>
          </a:xfrm>
        </p:spPr>
      </p:pic>
      <p:sp>
        <p:nvSpPr>
          <p:cNvPr id="5" name="Date Placeholder 4">
            <a:extLst>
              <a:ext uri="{FF2B5EF4-FFF2-40B4-BE49-F238E27FC236}">
                <a16:creationId xmlns:a16="http://schemas.microsoft.com/office/drawing/2014/main" id="{17856695-69DA-B22D-C52B-37DE17283B74}"/>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ECECE427-3A23-211F-9AA3-7CD94324E379}"/>
              </a:ext>
            </a:extLst>
          </p:cNvPr>
          <p:cNvSpPr>
            <a:spLocks noGrp="1"/>
          </p:cNvSpPr>
          <p:nvPr>
            <p:ph type="sldNum" sz="quarter" idx="12"/>
          </p:nvPr>
        </p:nvSpPr>
        <p:spPr/>
        <p:txBody>
          <a:bodyPr/>
          <a:lstStyle/>
          <a:p>
            <a:fld id="{F8E28480-1C08-4458-AD97-0283E6FFD09D}" type="slidenum">
              <a:rPr lang="en-US" smtClean="0"/>
              <a:pPr/>
              <a:t>34</a:t>
            </a:fld>
            <a:endParaRPr lang="en-US" dirty="0"/>
          </a:p>
        </p:txBody>
      </p:sp>
    </p:spTree>
    <p:extLst>
      <p:ext uri="{BB962C8B-B14F-4D97-AF65-F5344CB8AC3E}">
        <p14:creationId xmlns:p14="http://schemas.microsoft.com/office/powerpoint/2010/main" val="32945939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918A7FCC-D633-8948-277E-26C20A0BF675}"/>
              </a:ext>
            </a:extLst>
          </p:cNvPr>
          <p:cNvPicPr>
            <a:picLocks noGrp="1" noChangeAspect="1"/>
          </p:cNvPicPr>
          <p:nvPr>
            <p:ph type="pic" sz="quarter" idx="11"/>
          </p:nvPr>
        </p:nvPicPr>
        <p:blipFill rotWithShape="1">
          <a:blip r:embed="rId2"/>
          <a:srcRect t="2069" b="613"/>
          <a:stretch/>
        </p:blipFill>
        <p:spPr>
          <a:xfrm>
            <a:off x="677863" y="590550"/>
            <a:ext cx="10828337" cy="5578475"/>
          </a:xfrm>
        </p:spPr>
      </p:pic>
      <p:sp>
        <p:nvSpPr>
          <p:cNvPr id="7" name="Date Placeholder 6">
            <a:extLst>
              <a:ext uri="{FF2B5EF4-FFF2-40B4-BE49-F238E27FC236}">
                <a16:creationId xmlns:a16="http://schemas.microsoft.com/office/drawing/2014/main" id="{43A2C268-713D-330D-C67F-A2BEE8148678}"/>
              </a:ext>
            </a:extLst>
          </p:cNvPr>
          <p:cNvSpPr>
            <a:spLocks noGrp="1"/>
          </p:cNvSpPr>
          <p:nvPr>
            <p:ph type="dt" sz="half" idx="14"/>
          </p:nvPr>
        </p:nvSpPr>
        <p:spPr/>
        <p:txBody>
          <a:bodyPr/>
          <a:lstStyle/>
          <a:p>
            <a:r>
              <a:rPr lang="en-US"/>
              <a:t>2/1/20XX</a:t>
            </a:r>
            <a:endParaRPr lang="en-US" dirty="0"/>
          </a:p>
        </p:txBody>
      </p:sp>
      <p:sp>
        <p:nvSpPr>
          <p:cNvPr id="8" name="Slide Number Placeholder 7">
            <a:extLst>
              <a:ext uri="{FF2B5EF4-FFF2-40B4-BE49-F238E27FC236}">
                <a16:creationId xmlns:a16="http://schemas.microsoft.com/office/drawing/2014/main" id="{CED31B97-1E05-D274-4131-EC9A1709BE82}"/>
              </a:ext>
            </a:extLst>
          </p:cNvPr>
          <p:cNvSpPr>
            <a:spLocks noGrp="1"/>
          </p:cNvSpPr>
          <p:nvPr>
            <p:ph type="sldNum" sz="quarter" idx="16"/>
          </p:nvPr>
        </p:nvSpPr>
        <p:spPr/>
        <p:txBody>
          <a:bodyPr/>
          <a:lstStyle/>
          <a:p>
            <a:fld id="{F8E28480-1C08-4458-AD97-0283E6FFD09D}" type="slidenum">
              <a:rPr lang="en-US" smtClean="0"/>
              <a:pPr/>
              <a:t>35</a:t>
            </a:fld>
            <a:endParaRPr lang="en-US" dirty="0"/>
          </a:p>
        </p:txBody>
      </p:sp>
    </p:spTree>
    <p:extLst>
      <p:ext uri="{BB962C8B-B14F-4D97-AF65-F5344CB8AC3E}">
        <p14:creationId xmlns:p14="http://schemas.microsoft.com/office/powerpoint/2010/main" val="37100572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9F0AE1C1-12D2-FFBD-C8D7-4B818857FC9C}"/>
              </a:ext>
            </a:extLst>
          </p:cNvPr>
          <p:cNvPicPr>
            <a:picLocks noGrp="1" noChangeAspect="1"/>
          </p:cNvPicPr>
          <p:nvPr>
            <p:ph type="pic" sz="quarter" idx="13"/>
          </p:nvPr>
        </p:nvPicPr>
        <p:blipFill rotWithShape="1">
          <a:blip r:embed="rId2"/>
          <a:srcRect r="1060"/>
          <a:stretch/>
        </p:blipFill>
        <p:spPr>
          <a:xfrm>
            <a:off x="0" y="0"/>
            <a:ext cx="5554663" cy="6858000"/>
          </a:xfrm>
        </p:spPr>
      </p:pic>
      <p:sp>
        <p:nvSpPr>
          <p:cNvPr id="4" name="Footer Placeholder 3">
            <a:extLst>
              <a:ext uri="{FF2B5EF4-FFF2-40B4-BE49-F238E27FC236}">
                <a16:creationId xmlns:a16="http://schemas.microsoft.com/office/drawing/2014/main" id="{BF450F4B-437F-FABA-BA19-A6023929EDF2}"/>
              </a:ext>
            </a:extLst>
          </p:cNvPr>
          <p:cNvSpPr>
            <a:spLocks noGrp="1"/>
          </p:cNvSpPr>
          <p:nvPr>
            <p:ph type="ftr" sz="quarter" idx="11"/>
          </p:nvPr>
        </p:nvSpPr>
        <p:spPr/>
        <p:txBody>
          <a:bodyPr/>
          <a:lstStyle/>
          <a:p>
            <a:r>
              <a:rPr lang="en-US"/>
              <a:t>Sample Footer Text</a:t>
            </a:r>
            <a:endParaRPr lang="en-US" dirty="0"/>
          </a:p>
        </p:txBody>
      </p:sp>
      <p:pic>
        <p:nvPicPr>
          <p:cNvPr id="12" name="Picture Placeholder 11">
            <a:extLst>
              <a:ext uri="{FF2B5EF4-FFF2-40B4-BE49-F238E27FC236}">
                <a16:creationId xmlns:a16="http://schemas.microsoft.com/office/drawing/2014/main" id="{7FD7F6CA-9191-EC73-732E-4436D1A2BD1E}"/>
              </a:ext>
            </a:extLst>
          </p:cNvPr>
          <p:cNvPicPr>
            <a:picLocks noGrp="1" noChangeAspect="1"/>
          </p:cNvPicPr>
          <p:nvPr>
            <p:ph type="pic" sz="quarter" idx="14"/>
          </p:nvPr>
        </p:nvPicPr>
        <p:blipFill rotWithShape="1">
          <a:blip r:embed="rId3"/>
          <a:srcRect l="648" r="2737"/>
          <a:stretch/>
        </p:blipFill>
        <p:spPr>
          <a:xfrm>
            <a:off x="6292850" y="0"/>
            <a:ext cx="5899150" cy="6858000"/>
          </a:xfrm>
        </p:spPr>
      </p:pic>
      <p:sp>
        <p:nvSpPr>
          <p:cNvPr id="7" name="Date Placeholder 6">
            <a:extLst>
              <a:ext uri="{FF2B5EF4-FFF2-40B4-BE49-F238E27FC236}">
                <a16:creationId xmlns:a16="http://schemas.microsoft.com/office/drawing/2014/main" id="{CADD9FFB-4B50-8407-E07A-4FA3AC1D9E5A}"/>
              </a:ext>
            </a:extLst>
          </p:cNvPr>
          <p:cNvSpPr>
            <a:spLocks noGrp="1"/>
          </p:cNvSpPr>
          <p:nvPr>
            <p:ph type="dt" sz="half" idx="10"/>
          </p:nvPr>
        </p:nvSpPr>
        <p:spPr/>
        <p:txBody>
          <a:bodyPr/>
          <a:lstStyle/>
          <a:p>
            <a:r>
              <a:rPr lang="en-US"/>
              <a:t>2/1/20XX</a:t>
            </a:r>
            <a:endParaRPr lang="en-US" dirty="0"/>
          </a:p>
        </p:txBody>
      </p:sp>
      <p:sp>
        <p:nvSpPr>
          <p:cNvPr id="8" name="Slide Number Placeholder 7">
            <a:extLst>
              <a:ext uri="{FF2B5EF4-FFF2-40B4-BE49-F238E27FC236}">
                <a16:creationId xmlns:a16="http://schemas.microsoft.com/office/drawing/2014/main" id="{9560BD96-1617-8B6D-6766-F24D8D9748EB}"/>
              </a:ext>
            </a:extLst>
          </p:cNvPr>
          <p:cNvSpPr>
            <a:spLocks noGrp="1"/>
          </p:cNvSpPr>
          <p:nvPr>
            <p:ph type="sldNum" sz="quarter" idx="12"/>
          </p:nvPr>
        </p:nvSpPr>
        <p:spPr/>
        <p:txBody>
          <a:bodyPr/>
          <a:lstStyle/>
          <a:p>
            <a:fld id="{F8E28480-1C08-4458-AD97-0283E6FFD09D}" type="slidenum">
              <a:rPr lang="en-US" smtClean="0"/>
              <a:pPr/>
              <a:t>36</a:t>
            </a:fld>
            <a:endParaRPr lang="en-US" dirty="0">
              <a:solidFill>
                <a:schemeClr val="bg1"/>
              </a:solidFill>
            </a:endParaRPr>
          </a:p>
        </p:txBody>
      </p:sp>
    </p:spTree>
    <p:extLst>
      <p:ext uri="{BB962C8B-B14F-4D97-AF65-F5344CB8AC3E}">
        <p14:creationId xmlns:p14="http://schemas.microsoft.com/office/powerpoint/2010/main" val="14932013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9D3589A4-CA4E-098A-0E2B-3EB7C804E6C2}"/>
              </a:ext>
            </a:extLst>
          </p:cNvPr>
          <p:cNvPicPr>
            <a:picLocks noGrp="1" noChangeAspect="1"/>
          </p:cNvPicPr>
          <p:nvPr>
            <p:ph idx="1"/>
          </p:nvPr>
        </p:nvPicPr>
        <p:blipFill>
          <a:blip r:embed="rId2"/>
          <a:stretch>
            <a:fillRect/>
          </a:stretch>
        </p:blipFill>
        <p:spPr>
          <a:xfrm>
            <a:off x="658761" y="658813"/>
            <a:ext cx="10884310" cy="5554662"/>
          </a:xfrm>
        </p:spPr>
      </p:pic>
      <p:sp>
        <p:nvSpPr>
          <p:cNvPr id="5" name="Date Placeholder 4">
            <a:extLst>
              <a:ext uri="{FF2B5EF4-FFF2-40B4-BE49-F238E27FC236}">
                <a16:creationId xmlns:a16="http://schemas.microsoft.com/office/drawing/2014/main" id="{F162A2C6-E09D-8056-1189-62CDC012B4E8}"/>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C581E1D8-6BFF-4223-66B9-F8082EC380BE}"/>
              </a:ext>
            </a:extLst>
          </p:cNvPr>
          <p:cNvSpPr>
            <a:spLocks noGrp="1"/>
          </p:cNvSpPr>
          <p:nvPr>
            <p:ph type="sldNum" sz="quarter" idx="12"/>
          </p:nvPr>
        </p:nvSpPr>
        <p:spPr/>
        <p:txBody>
          <a:bodyPr/>
          <a:lstStyle/>
          <a:p>
            <a:fld id="{F8E28480-1C08-4458-AD97-0283E6FFD09D}" type="slidenum">
              <a:rPr lang="en-US" smtClean="0"/>
              <a:pPr/>
              <a:t>37</a:t>
            </a:fld>
            <a:endParaRPr lang="en-US" dirty="0"/>
          </a:p>
        </p:txBody>
      </p:sp>
    </p:spTree>
    <p:extLst>
      <p:ext uri="{BB962C8B-B14F-4D97-AF65-F5344CB8AC3E}">
        <p14:creationId xmlns:p14="http://schemas.microsoft.com/office/powerpoint/2010/main" val="1709244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45303640-FF70-A965-2E93-948AAA90F332}"/>
              </a:ext>
            </a:extLst>
          </p:cNvPr>
          <p:cNvPicPr>
            <a:picLocks noGrp="1" noChangeAspect="1"/>
          </p:cNvPicPr>
          <p:nvPr>
            <p:ph type="pic" sz="quarter" idx="16"/>
          </p:nvPr>
        </p:nvPicPr>
        <p:blipFill rotWithShape="1">
          <a:blip r:embed="rId2"/>
          <a:srcRect l="2698" r="6834"/>
          <a:stretch/>
        </p:blipFill>
        <p:spPr>
          <a:xfrm>
            <a:off x="0" y="0"/>
            <a:ext cx="5603875" cy="6858000"/>
          </a:xfrm>
        </p:spPr>
      </p:pic>
      <p:pic>
        <p:nvPicPr>
          <p:cNvPr id="14" name="Picture Placeholder 13">
            <a:extLst>
              <a:ext uri="{FF2B5EF4-FFF2-40B4-BE49-F238E27FC236}">
                <a16:creationId xmlns:a16="http://schemas.microsoft.com/office/drawing/2014/main" id="{053294F0-01CC-6A7B-D54E-D1C886E19354}"/>
              </a:ext>
            </a:extLst>
          </p:cNvPr>
          <p:cNvPicPr>
            <a:picLocks noGrp="1" noChangeAspect="1"/>
          </p:cNvPicPr>
          <p:nvPr>
            <p:ph type="pic" sz="quarter" idx="15"/>
          </p:nvPr>
        </p:nvPicPr>
        <p:blipFill rotWithShape="1">
          <a:blip r:embed="rId3"/>
          <a:srcRect l="16473" r="15024"/>
          <a:stretch/>
        </p:blipFill>
        <p:spPr>
          <a:xfrm>
            <a:off x="6588125" y="0"/>
            <a:ext cx="5603875" cy="6858000"/>
          </a:xfrm>
        </p:spPr>
      </p:pic>
      <p:sp>
        <p:nvSpPr>
          <p:cNvPr id="9" name="Date Placeholder 8">
            <a:extLst>
              <a:ext uri="{FF2B5EF4-FFF2-40B4-BE49-F238E27FC236}">
                <a16:creationId xmlns:a16="http://schemas.microsoft.com/office/drawing/2014/main" id="{C53C71C3-B146-B99C-6F7E-499C4E43D4F3}"/>
              </a:ext>
            </a:extLst>
          </p:cNvPr>
          <p:cNvSpPr>
            <a:spLocks noGrp="1"/>
          </p:cNvSpPr>
          <p:nvPr>
            <p:ph type="dt" sz="half" idx="10"/>
          </p:nvPr>
        </p:nvSpPr>
        <p:spPr/>
        <p:txBody>
          <a:bodyPr/>
          <a:lstStyle/>
          <a:p>
            <a:r>
              <a:rPr lang="en-US"/>
              <a:t>2/1/20XX</a:t>
            </a:r>
            <a:endParaRPr lang="en-US" dirty="0"/>
          </a:p>
        </p:txBody>
      </p:sp>
      <p:sp>
        <p:nvSpPr>
          <p:cNvPr id="10" name="Slide Number Placeholder 9">
            <a:extLst>
              <a:ext uri="{FF2B5EF4-FFF2-40B4-BE49-F238E27FC236}">
                <a16:creationId xmlns:a16="http://schemas.microsoft.com/office/drawing/2014/main" id="{DC255D30-C94D-3DCD-DF97-BA19F89E13DB}"/>
              </a:ext>
            </a:extLst>
          </p:cNvPr>
          <p:cNvSpPr>
            <a:spLocks noGrp="1"/>
          </p:cNvSpPr>
          <p:nvPr>
            <p:ph type="sldNum" sz="quarter" idx="12"/>
          </p:nvPr>
        </p:nvSpPr>
        <p:spPr/>
        <p:txBody>
          <a:bodyPr/>
          <a:lstStyle/>
          <a:p>
            <a:fld id="{F8E28480-1C08-4458-AD97-0283E6FFD09D}" type="slidenum">
              <a:rPr lang="en-US" smtClean="0"/>
              <a:pPr/>
              <a:t>38</a:t>
            </a:fld>
            <a:endParaRPr lang="en-US" dirty="0"/>
          </a:p>
        </p:txBody>
      </p:sp>
    </p:spTree>
    <p:extLst>
      <p:ext uri="{BB962C8B-B14F-4D97-AF65-F5344CB8AC3E}">
        <p14:creationId xmlns:p14="http://schemas.microsoft.com/office/powerpoint/2010/main" val="3078305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277342-C69B-F79E-1D15-898B8F79EFC4}"/>
            </a:ext>
          </a:extLst>
        </p:cNvPr>
        <p:cNvGrpSpPr/>
        <p:nvPr/>
      </p:nvGrpSpPr>
      <p:grpSpPr>
        <a:xfrm>
          <a:off x="0" y="0"/>
          <a:ext cx="0" cy="0"/>
          <a:chOff x="0" y="0"/>
          <a:chExt cx="0" cy="0"/>
        </a:xfrm>
      </p:grpSpPr>
      <p:sp>
        <p:nvSpPr>
          <p:cNvPr id="9" name="Date Placeholder 8">
            <a:extLst>
              <a:ext uri="{FF2B5EF4-FFF2-40B4-BE49-F238E27FC236}">
                <a16:creationId xmlns:a16="http://schemas.microsoft.com/office/drawing/2014/main" id="{D749F6A9-FA6B-37E2-14C4-D6C31A6C5F80}"/>
              </a:ext>
            </a:extLst>
          </p:cNvPr>
          <p:cNvSpPr>
            <a:spLocks noGrp="1"/>
          </p:cNvSpPr>
          <p:nvPr>
            <p:ph type="dt" sz="half" idx="10"/>
          </p:nvPr>
        </p:nvSpPr>
        <p:spPr/>
        <p:txBody>
          <a:bodyPr/>
          <a:lstStyle/>
          <a:p>
            <a:r>
              <a:rPr lang="en-US"/>
              <a:t>2/1/20XX</a:t>
            </a:r>
            <a:endParaRPr lang="en-US" dirty="0"/>
          </a:p>
        </p:txBody>
      </p:sp>
      <p:sp>
        <p:nvSpPr>
          <p:cNvPr id="10" name="Slide Number Placeholder 9">
            <a:extLst>
              <a:ext uri="{FF2B5EF4-FFF2-40B4-BE49-F238E27FC236}">
                <a16:creationId xmlns:a16="http://schemas.microsoft.com/office/drawing/2014/main" id="{4C296913-96C0-CEA4-0439-58FC445707F7}"/>
              </a:ext>
            </a:extLst>
          </p:cNvPr>
          <p:cNvSpPr>
            <a:spLocks noGrp="1"/>
          </p:cNvSpPr>
          <p:nvPr>
            <p:ph type="sldNum" sz="quarter" idx="12"/>
          </p:nvPr>
        </p:nvSpPr>
        <p:spPr/>
        <p:txBody>
          <a:bodyPr/>
          <a:lstStyle/>
          <a:p>
            <a:fld id="{F8E28480-1C08-4458-AD97-0283E6FFD09D}" type="slidenum">
              <a:rPr lang="en-US" smtClean="0"/>
              <a:pPr/>
              <a:t>39</a:t>
            </a:fld>
            <a:endParaRPr lang="en-US" dirty="0"/>
          </a:p>
        </p:txBody>
      </p:sp>
      <p:pic>
        <p:nvPicPr>
          <p:cNvPr id="7" name="Picture 6">
            <a:extLst>
              <a:ext uri="{FF2B5EF4-FFF2-40B4-BE49-F238E27FC236}">
                <a16:creationId xmlns:a16="http://schemas.microsoft.com/office/drawing/2014/main" id="{5C3E0667-5EBF-8DCE-723C-42B15547F36C}"/>
              </a:ext>
            </a:extLst>
          </p:cNvPr>
          <p:cNvPicPr>
            <a:picLocks noChangeAspect="1"/>
          </p:cNvPicPr>
          <p:nvPr/>
        </p:nvPicPr>
        <p:blipFill>
          <a:blip r:embed="rId2"/>
          <a:stretch>
            <a:fillRect/>
          </a:stretch>
        </p:blipFill>
        <p:spPr>
          <a:xfrm>
            <a:off x="386080" y="330200"/>
            <a:ext cx="11435080" cy="6090920"/>
          </a:xfrm>
          <a:prstGeom prst="rect">
            <a:avLst/>
          </a:prstGeom>
        </p:spPr>
      </p:pic>
    </p:spTree>
    <p:extLst>
      <p:ext uri="{BB962C8B-B14F-4D97-AF65-F5344CB8AC3E}">
        <p14:creationId xmlns:p14="http://schemas.microsoft.com/office/powerpoint/2010/main" val="2082446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9AE81-2D9E-ABB3-637C-F913C37A7F5A}"/>
              </a:ext>
            </a:extLst>
          </p:cNvPr>
          <p:cNvSpPr>
            <a:spLocks noGrp="1"/>
          </p:cNvSpPr>
          <p:nvPr>
            <p:ph type="title"/>
          </p:nvPr>
        </p:nvSpPr>
        <p:spPr>
          <a:xfrm>
            <a:off x="164791" y="671332"/>
            <a:ext cx="11387483" cy="6464461"/>
          </a:xfrm>
        </p:spPr>
        <p:txBody>
          <a:bodyPr>
            <a:noAutofit/>
          </a:bodyPr>
          <a:lstStyle/>
          <a:p>
            <a:pPr marL="457200" lvl="1">
              <a:lnSpc>
                <a:spcPct val="150000"/>
              </a:lnSpc>
              <a:spcAft>
                <a:spcPts val="600"/>
              </a:spcAft>
            </a:pPr>
            <a:r>
              <a:rPr lang="en-IN" sz="1600" b="1" dirty="0">
                <a:latin typeface="Times New Roman" panose="02020603050405020304" pitchFamily="18" charset="0"/>
                <a:ea typeface="Calibri" panose="020F0502020204030204" pitchFamily="34" charset="0"/>
                <a:cs typeface="Times New Roman" panose="02020603050405020304" pitchFamily="18" charset="0"/>
              </a:rPr>
              <a:t>1.2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PURPOSE </a:t>
            </a:r>
            <a:br>
              <a:rPr lang="en-IN"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Just like TRIVAGO and GOIBIBO, our website is Provides room bookings,  Checking, Checkout, Hotel and Room’s photos, hotel review and ratings,</a:t>
            </a:r>
            <a:br>
              <a:rPr lang="en-IN"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all facilities can be viewed.</a:t>
            </a:r>
            <a:br>
              <a:rPr lang="en-IN"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The user can use any if there is a query, user can also contact on mail.</a:t>
            </a:r>
            <a:br>
              <a:rPr lang="en-IN"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Anyone who wants to enter our website as a visitors can view the available </a:t>
            </a:r>
            <a:br>
              <a:rPr lang="en-IN"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hotel, Rooms and facilities but can’t book hotel rooms.</a:t>
            </a:r>
            <a:br>
              <a:rPr lang="en-US" sz="1600" dirty="0">
                <a:effectLst/>
                <a:latin typeface="Times New Roman" panose="02020603050405020304" pitchFamily="18" charset="0"/>
                <a:ea typeface="Calibri" panose="020F0502020204030204" pitchFamily="34" charset="0"/>
                <a:cs typeface="Times New Roman" panose="02020603050405020304" pitchFamily="18" charset="0"/>
              </a:rPr>
            </a:b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1.3</a:t>
            </a:r>
            <a:r>
              <a:rPr lang="en-IN" sz="1600" b="1" kern="50" dirty="0">
                <a:effectLst/>
                <a:latin typeface="Times New Roman" panose="02020603050405020304" pitchFamily="18" charset="0"/>
                <a:ea typeface="SimSun" panose="02010600030101010101" pitchFamily="2" charset="-122"/>
                <a:cs typeface="Mangal" panose="020B0502040204020203" pitchFamily="18" charset="0"/>
              </a:rPr>
              <a:t> SCOPE</a:t>
            </a:r>
            <a:br>
              <a:rPr lang="en-IN" sz="1600" kern="50" dirty="0">
                <a:effectLst/>
                <a:latin typeface="Times New Roman" panose="02020603050405020304" pitchFamily="18" charset="0"/>
                <a:ea typeface="SimSun" panose="02010600030101010101" pitchFamily="2" charset="-122"/>
                <a:cs typeface="Mangal" panose="020B0502040204020203" pitchFamily="18" charset="0"/>
              </a:rPr>
            </a:b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our website is Provides room booking, </a:t>
            </a:r>
            <a:r>
              <a:rPr lang="en-US" sz="1600" dirty="0" err="1">
                <a:effectLst/>
                <a:latin typeface="Times New Roman" panose="02020603050405020304" pitchFamily="18" charset="0"/>
                <a:ea typeface="Calibri" panose="020F0502020204030204" pitchFamily="34" charset="0"/>
                <a:cs typeface="Times New Roman" panose="02020603050405020304" pitchFamily="18" charset="0"/>
              </a:rPr>
              <a:t>Checkin</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Checkout, hotel and room’s photos, hotel review and ratings, all facilities can be viewed. the user can also the user can use any if there is a query, user can also contact on mail.</a:t>
            </a:r>
            <a:br>
              <a:rPr lang="en-IN" sz="1600" dirty="0">
                <a:effectLst/>
                <a:latin typeface="Calibri" panose="020F0502020204030204" pitchFamily="34" charset="0"/>
                <a:ea typeface="Calibri" panose="020F0502020204030204" pitchFamily="34" charset="0"/>
                <a:cs typeface="Times New Roman" panose="02020603050405020304" pitchFamily="18" charset="0"/>
              </a:rPr>
            </a:br>
            <a:r>
              <a:rPr lang="en-IN" sz="1600" b="1" kern="50" dirty="0">
                <a:effectLst/>
                <a:latin typeface="Times New Roman" panose="02020603050405020304" pitchFamily="18" charset="0"/>
                <a:ea typeface="SimSun" panose="02010600030101010101" pitchFamily="2" charset="-122"/>
                <a:cs typeface="Mangal" panose="020B0502040204020203" pitchFamily="18" charset="0"/>
              </a:rPr>
              <a:t> </a:t>
            </a:r>
            <a:br>
              <a:rPr lang="en-IN" sz="1600" kern="50" dirty="0">
                <a:effectLst/>
                <a:latin typeface="Times New Roman" panose="02020603050405020304" pitchFamily="18" charset="0"/>
                <a:ea typeface="SimSun" panose="02010600030101010101" pitchFamily="2" charset="-122"/>
                <a:cs typeface="Mangal" panose="020B0502040204020203" pitchFamily="18" charset="0"/>
              </a:rPr>
            </a:br>
            <a:r>
              <a:rPr lang="en-IN" sz="1600" b="1" kern="50" dirty="0">
                <a:effectLst/>
                <a:latin typeface="Times New Roman" panose="02020603050405020304" pitchFamily="18" charset="0"/>
                <a:ea typeface="SimSun" panose="02010600030101010101" pitchFamily="2" charset="-122"/>
                <a:cs typeface="Mangal" panose="020B0502040204020203" pitchFamily="18" charset="0"/>
              </a:rPr>
              <a:t>1.4 OBJECTIVES </a:t>
            </a:r>
            <a:br>
              <a:rPr lang="en-IN" sz="1600" kern="50" dirty="0">
                <a:effectLst/>
                <a:latin typeface="Times New Roman" panose="02020603050405020304" pitchFamily="18" charset="0"/>
                <a:ea typeface="SimSun" panose="02010600030101010101" pitchFamily="2" charset="-122"/>
                <a:cs typeface="Mangal" panose="020B0502040204020203" pitchFamily="18" charset="0"/>
              </a:rPr>
            </a:br>
            <a:r>
              <a:rPr lang="en-IN" sz="1600" kern="50" dirty="0">
                <a:effectLst/>
                <a:latin typeface="Times New Roman" panose="02020603050405020304" pitchFamily="18" charset="0"/>
                <a:ea typeface="SimSun" panose="02010600030101010101" pitchFamily="2" charset="-122"/>
                <a:cs typeface="Mangal" panose="020B0502040204020203" pitchFamily="18" charset="0"/>
              </a:rPr>
              <a:t>The main objective of PGH hotel booking website is to manage details of hotels, rooms, user , show availability. It manage all the information</a:t>
            </a:r>
            <a:r>
              <a:rPr lang="en-IN" sz="1600" b="1" kern="50" dirty="0">
                <a:effectLst/>
                <a:latin typeface="Times New Roman" panose="02020603050405020304" pitchFamily="18" charset="0"/>
                <a:ea typeface="SimSun" panose="02010600030101010101" pitchFamily="2" charset="-122"/>
                <a:cs typeface="Mangal" panose="020B0502040204020203" pitchFamily="18" charset="0"/>
              </a:rPr>
              <a:t> </a:t>
            </a:r>
            <a:r>
              <a:rPr lang="en-IN" sz="1600" kern="50" dirty="0">
                <a:effectLst/>
                <a:latin typeface="Times New Roman" panose="02020603050405020304" pitchFamily="18" charset="0"/>
                <a:ea typeface="SimSun" panose="02010600030101010101" pitchFamily="2" charset="-122"/>
                <a:cs typeface="Mangal" panose="020B0502040204020203" pitchFamily="18" charset="0"/>
              </a:rPr>
              <a:t>about Hotels, booking. The website is totally built in administrative end and thus the only admin is guaranteed the access.</a:t>
            </a:r>
            <a:br>
              <a:rPr lang="en-IN" sz="1600" kern="50" dirty="0">
                <a:effectLst/>
                <a:latin typeface="Times New Roman" panose="02020603050405020304" pitchFamily="18" charset="0"/>
                <a:ea typeface="SimSun" panose="02010600030101010101" pitchFamily="2" charset="-122"/>
                <a:cs typeface="Mangal" panose="020B0502040204020203" pitchFamily="18" charset="0"/>
              </a:rPr>
            </a:br>
            <a:r>
              <a:rPr lang="en-IN" sz="1600" kern="0" dirty="0">
                <a:effectLst/>
                <a:latin typeface="Times New Roman" panose="02020603050405020304" pitchFamily="18" charset="0"/>
                <a:ea typeface="Arial Unicode MS"/>
                <a:cs typeface="Times New Roman" panose="02020603050405020304" pitchFamily="18" charset="0"/>
              </a:rPr>
              <a:t> </a:t>
            </a:r>
            <a:br>
              <a:rPr lang="en-IN" sz="1600" kern="50" dirty="0">
                <a:effectLst/>
                <a:latin typeface="Times New Roman" panose="02020603050405020304" pitchFamily="18" charset="0"/>
                <a:ea typeface="SimSun" panose="02010600030101010101" pitchFamily="2" charset="-122"/>
                <a:cs typeface="Mangal" panose="020B0502040204020203" pitchFamily="18" charset="0"/>
              </a:rPr>
            </a:br>
            <a:br>
              <a:rPr lang="en-IN" sz="1400" dirty="0">
                <a:effectLst/>
                <a:latin typeface="Calibri" panose="020F0502020204030204" pitchFamily="34" charset="0"/>
                <a:ea typeface="Calibri" panose="020F0502020204030204" pitchFamily="34" charset="0"/>
                <a:cs typeface="Times New Roman" panose="02020603050405020304" pitchFamily="18" charset="0"/>
              </a:rPr>
            </a:br>
            <a:endParaRPr lang="en-IN" sz="1400" dirty="0"/>
          </a:p>
        </p:txBody>
      </p:sp>
      <p:sp>
        <p:nvSpPr>
          <p:cNvPr id="5" name="Date Placeholder 4">
            <a:extLst>
              <a:ext uri="{FF2B5EF4-FFF2-40B4-BE49-F238E27FC236}">
                <a16:creationId xmlns:a16="http://schemas.microsoft.com/office/drawing/2014/main" id="{2F5AECD6-A389-87E4-D010-0424427EC2AC}"/>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6BB82195-0EBC-230C-FCBC-D0BF5ED7196C}"/>
              </a:ext>
            </a:extLst>
          </p:cNvPr>
          <p:cNvSpPr>
            <a:spLocks noGrp="1"/>
          </p:cNvSpPr>
          <p:nvPr>
            <p:ph type="sldNum" sz="quarter" idx="12"/>
          </p:nvPr>
        </p:nvSpPr>
        <p:spPr/>
        <p:txBody>
          <a:bodyPr/>
          <a:lstStyle/>
          <a:p>
            <a:fld id="{F8E28480-1C08-4458-AD97-0283E6FFD09D}" type="slidenum">
              <a:rPr lang="en-US" smtClean="0"/>
              <a:pPr/>
              <a:t>4</a:t>
            </a:fld>
            <a:endParaRPr lang="en-US" dirty="0"/>
          </a:p>
        </p:txBody>
      </p:sp>
    </p:spTree>
    <p:extLst>
      <p:ext uri="{BB962C8B-B14F-4D97-AF65-F5344CB8AC3E}">
        <p14:creationId xmlns:p14="http://schemas.microsoft.com/office/powerpoint/2010/main" val="37371732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5AF0593B-7D32-CB7A-C656-D2E899B16EC8}"/>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9489524B-A82C-C072-8A8D-FAA1DC3F7526}"/>
              </a:ext>
            </a:extLst>
          </p:cNvPr>
          <p:cNvSpPr>
            <a:spLocks noGrp="1"/>
          </p:cNvSpPr>
          <p:nvPr>
            <p:ph type="sldNum" sz="quarter" idx="12"/>
          </p:nvPr>
        </p:nvSpPr>
        <p:spPr/>
        <p:txBody>
          <a:bodyPr/>
          <a:lstStyle/>
          <a:p>
            <a:fld id="{F8E28480-1C08-4458-AD97-0283E6FFD09D}" type="slidenum">
              <a:rPr lang="en-US" smtClean="0"/>
              <a:pPr/>
              <a:t>40</a:t>
            </a:fld>
            <a:endParaRPr lang="en-US" dirty="0"/>
          </a:p>
        </p:txBody>
      </p:sp>
      <p:pic>
        <p:nvPicPr>
          <p:cNvPr id="10" name="Picture 9">
            <a:extLst>
              <a:ext uri="{FF2B5EF4-FFF2-40B4-BE49-F238E27FC236}">
                <a16:creationId xmlns:a16="http://schemas.microsoft.com/office/drawing/2014/main" id="{30948134-68CF-88BA-1FAA-F00E4CFE2521}"/>
              </a:ext>
            </a:extLst>
          </p:cNvPr>
          <p:cNvPicPr>
            <a:picLocks noChangeAspect="1"/>
          </p:cNvPicPr>
          <p:nvPr/>
        </p:nvPicPr>
        <p:blipFill>
          <a:blip r:embed="rId2"/>
          <a:stretch>
            <a:fillRect/>
          </a:stretch>
        </p:blipFill>
        <p:spPr>
          <a:xfrm>
            <a:off x="668594" y="553064"/>
            <a:ext cx="10864645" cy="5751871"/>
          </a:xfrm>
          <a:prstGeom prst="rect">
            <a:avLst/>
          </a:prstGeom>
        </p:spPr>
      </p:pic>
    </p:spTree>
    <p:extLst>
      <p:ext uri="{BB962C8B-B14F-4D97-AF65-F5344CB8AC3E}">
        <p14:creationId xmlns:p14="http://schemas.microsoft.com/office/powerpoint/2010/main" val="40150190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34FF3619-6DB8-97BD-14DE-F7F35B1B2032}"/>
              </a:ext>
            </a:extLst>
          </p:cNvPr>
          <p:cNvSpPr txBox="1"/>
          <p:nvPr/>
        </p:nvSpPr>
        <p:spPr>
          <a:xfrm>
            <a:off x="0" y="0"/>
            <a:ext cx="12192000" cy="7204729"/>
          </a:xfrm>
          <a:prstGeom prst="rect">
            <a:avLst/>
          </a:prstGeom>
          <a:noFill/>
        </p:spPr>
        <p:txBody>
          <a:bodyPr wrap="square">
            <a:spAutoFit/>
          </a:bodyPr>
          <a:lstStyle/>
          <a:p>
            <a:pPr algn="ctr">
              <a:lnSpc>
                <a:spcPct val="115000"/>
              </a:lnSpc>
              <a:spcAft>
                <a:spcPts val="1000"/>
              </a:spcAft>
            </a:pPr>
            <a:r>
              <a:rPr lang="en-US" sz="3600" b="1" u="sng" dirty="0">
                <a:effectLst/>
                <a:latin typeface="Times New Roman" panose="02020603050405020304" pitchFamily="18" charset="0"/>
                <a:ea typeface="Calibri" panose="020F0502020204030204" pitchFamily="34" charset="0"/>
                <a:cs typeface="Times New Roman" panose="02020603050405020304" pitchFamily="18" charset="0"/>
              </a:rPr>
              <a:t>TESTING</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1000"/>
              </a:spcBef>
              <a:spcAft>
                <a:spcPts val="1000"/>
              </a:spcAft>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Site testing is a basic component of site quality confirmation and addresses a definitive survey of determination, plan, and coding. Testing addresses a fascinating irregularity for the Site. The testing stage includes testing of the framework utilizing different test information. Planning of test information assumes a crucial part in framework testing. Subsequent </a:t>
            </a:r>
            <a:r>
              <a:rPr lang="en-US" sz="1600" dirty="0">
                <a:latin typeface="Times New Roman" panose="02020603050405020304" pitchFamily="18" charset="0"/>
                <a:ea typeface="Calibri" panose="020F0502020204030204" pitchFamily="34" charset="0"/>
                <a:cs typeface="Times New Roman" panose="02020603050405020304" pitchFamily="18" charset="0"/>
              </a:rPr>
              <a:t>                                                                           </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to setting up the test information, the framework under review is tried utilizing those test information.                                                                         In the event that testing is led effectively, it uncovers the mistakes in the Site. Also, testing exhibits                                                                 that Site capabilities seem, by all accounts, to be working as per particular and execution necessities                                                                    seem to have been met. Likewise information gathered as testing is led gives a decent sign of Site                                                                               dependability and some sign of Site quality all in all.</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50000"/>
              </a:lnSpc>
              <a:spcBef>
                <a:spcPts val="1000"/>
              </a:spcBef>
              <a:spcAft>
                <a:spcPts val="10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The improvement of the Site frameworks includes a progression of creation                                                                            exercises where valuable open doors for infusion of human questionability are gigantic. Mistakes might                                                                        start to happen at very commencement of the cycle where the goals might be wrongly or defectively                                                                       determined as well as in later plan and advancement stages. In light of human failure to perform and speak with flawlessness, Site improvement is trailed by a quality confirmation movement.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342900" algn="just">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50000"/>
              </a:lnSpc>
              <a:spcAft>
                <a:spcPts val="1000"/>
              </a:spcAft>
              <a:tabLst>
                <a:tab pos="3429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8" name="Picture 17">
            <a:extLst>
              <a:ext uri="{FF2B5EF4-FFF2-40B4-BE49-F238E27FC236}">
                <a16:creationId xmlns:a16="http://schemas.microsoft.com/office/drawing/2014/main" id="{E6A54489-4D07-8FFD-165A-03280F7BEFEA}"/>
              </a:ext>
            </a:extLst>
          </p:cNvPr>
          <p:cNvPicPr>
            <a:picLocks noChangeAspect="1"/>
          </p:cNvPicPr>
          <p:nvPr/>
        </p:nvPicPr>
        <p:blipFill>
          <a:blip r:embed="rId2"/>
          <a:stretch>
            <a:fillRect/>
          </a:stretch>
        </p:blipFill>
        <p:spPr>
          <a:xfrm>
            <a:off x="7465670" y="1724628"/>
            <a:ext cx="3426107" cy="3507130"/>
          </a:xfrm>
          <a:prstGeom prst="rect">
            <a:avLst/>
          </a:prstGeom>
        </p:spPr>
      </p:pic>
    </p:spTree>
    <p:extLst>
      <p:ext uri="{BB962C8B-B14F-4D97-AF65-F5344CB8AC3E}">
        <p14:creationId xmlns:p14="http://schemas.microsoft.com/office/powerpoint/2010/main" val="400150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D6463-FE6E-31EE-BB87-7354097E8CB4}"/>
              </a:ext>
            </a:extLst>
          </p:cNvPr>
          <p:cNvSpPr>
            <a:spLocks noGrp="1"/>
          </p:cNvSpPr>
          <p:nvPr>
            <p:ph type="title"/>
          </p:nvPr>
        </p:nvSpPr>
        <p:spPr>
          <a:xfrm>
            <a:off x="1301828" y="1371599"/>
            <a:ext cx="9588343" cy="615316"/>
          </a:xfrm>
        </p:spPr>
        <p:txBody>
          <a:bodyPr>
            <a:normAutofit fontScale="90000"/>
          </a:bodyPr>
          <a:lstStyle/>
          <a:p>
            <a:r>
              <a:rPr lang="en-US" sz="3100" b="1" dirty="0">
                <a:effectLst/>
                <a:latin typeface="Times New Roman" panose="02020603050405020304" pitchFamily="18" charset="0"/>
                <a:ea typeface="Calibri" panose="020F0502020204030204" pitchFamily="34" charset="0"/>
                <a:cs typeface="Times New Roman" panose="02020603050405020304" pitchFamily="18" charset="0"/>
              </a:rPr>
              <a:t>LIMITATIONS &amp; FUTURE EXTENSIONS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4" name="Text Placeholder 3">
            <a:extLst>
              <a:ext uri="{FF2B5EF4-FFF2-40B4-BE49-F238E27FC236}">
                <a16:creationId xmlns:a16="http://schemas.microsoft.com/office/drawing/2014/main" id="{DB509487-B79E-0A2C-FD44-D18E0996C6C5}"/>
              </a:ext>
            </a:extLst>
          </p:cNvPr>
          <p:cNvSpPr>
            <a:spLocks noGrp="1"/>
          </p:cNvSpPr>
          <p:nvPr>
            <p:ph type="body" sz="quarter" idx="14"/>
          </p:nvPr>
        </p:nvSpPr>
        <p:spPr>
          <a:xfrm>
            <a:off x="714780" y="2123953"/>
            <a:ext cx="4614023" cy="3362448"/>
          </a:xfrm>
        </p:spPr>
        <p:txBody>
          <a:bodyPr>
            <a:normAutofit fontScale="25000" lnSpcReduction="20000"/>
          </a:bodyPr>
          <a:lstStyle/>
          <a:p>
            <a:pPr lvl="1">
              <a:lnSpc>
                <a:spcPct val="115000"/>
              </a:lnSpc>
              <a:spcAft>
                <a:spcPts val="1000"/>
              </a:spcAft>
            </a:pPr>
            <a:r>
              <a:rPr lang="en-IN" sz="9600" b="1" dirty="0">
                <a:effectLst/>
                <a:latin typeface="Times New Roman" panose="02020603050405020304" pitchFamily="18" charset="0"/>
                <a:ea typeface="Calibri" panose="020F0502020204030204" pitchFamily="34" charset="0"/>
                <a:cs typeface="Times New Roman" panose="02020603050405020304" pitchFamily="18" charset="0"/>
              </a:rPr>
              <a:t>1. </a:t>
            </a:r>
            <a:r>
              <a:rPr lang="en-US" sz="9600" b="1" dirty="0">
                <a:effectLst/>
                <a:latin typeface="Times New Roman" panose="02020603050405020304" pitchFamily="18" charset="0"/>
                <a:ea typeface="Calibri" panose="020F0502020204030204" pitchFamily="34" charset="0"/>
                <a:cs typeface="Times New Roman" panose="02020603050405020304" pitchFamily="18" charset="0"/>
              </a:rPr>
              <a:t>LIMITATIONS:</a:t>
            </a:r>
            <a:endParaRPr lang="en-IN" sz="9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8000" b="0" dirty="0">
                <a:effectLst/>
                <a:latin typeface="Times New Roman" panose="02020603050405020304" pitchFamily="18" charset="0"/>
                <a:ea typeface="Times New Roman" panose="02020603050405020304" pitchFamily="18" charset="0"/>
                <a:cs typeface="Times New Roman" panose="02020603050405020304" pitchFamily="18" charset="0"/>
              </a:rPr>
              <a:t>Require more accuracy.</a:t>
            </a:r>
            <a:endParaRPr lang="en-IN" sz="8000" b="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8000" b="0" dirty="0">
                <a:effectLst/>
                <a:latin typeface="Times New Roman" panose="02020603050405020304" pitchFamily="18" charset="0"/>
                <a:ea typeface="Times New Roman" panose="02020603050405020304" pitchFamily="18" charset="0"/>
                <a:cs typeface="Times New Roman" panose="02020603050405020304" pitchFamily="18" charset="0"/>
              </a:rPr>
              <a:t>Provide less functionality.</a:t>
            </a:r>
            <a:endParaRPr lang="en-IN" sz="8000" b="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8000" b="0" dirty="0">
                <a:effectLst/>
                <a:latin typeface="Times New Roman" panose="02020603050405020304" pitchFamily="18" charset="0"/>
                <a:ea typeface="Times New Roman" panose="02020603050405020304" pitchFamily="18" charset="0"/>
                <a:cs typeface="Times New Roman" panose="02020603050405020304" pitchFamily="18" charset="0"/>
              </a:rPr>
              <a:t>Online payment facility are not available.</a:t>
            </a:r>
            <a:endParaRPr lang="en-IN" sz="8000" b="0" dirty="0">
              <a:effectLst/>
              <a:latin typeface="Calibri" panose="020F0502020204030204" pitchFamily="34" charset="0"/>
              <a:ea typeface="Times New Roman" panose="02020603050405020304" pitchFamily="18" charset="0"/>
              <a:cs typeface="Times New Roman" panose="02020603050405020304" pitchFamily="18" charset="0"/>
            </a:endParaRPr>
          </a:p>
          <a:p>
            <a:pPr marL="685800" algn="just">
              <a:lnSpc>
                <a:spcPct val="150000"/>
              </a:lnSpc>
              <a:spcAft>
                <a:spcPts val="1000"/>
              </a:spcAft>
            </a:pPr>
            <a:r>
              <a:rPr lang="en-US" sz="6400" b="1"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64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
        <p:nvSpPr>
          <p:cNvPr id="6" name="Text Placeholder 5">
            <a:extLst>
              <a:ext uri="{FF2B5EF4-FFF2-40B4-BE49-F238E27FC236}">
                <a16:creationId xmlns:a16="http://schemas.microsoft.com/office/drawing/2014/main" id="{CF47525F-796A-C29C-DF5A-083E4ADDB2C6}"/>
              </a:ext>
            </a:extLst>
          </p:cNvPr>
          <p:cNvSpPr>
            <a:spLocks noGrp="1"/>
          </p:cNvSpPr>
          <p:nvPr>
            <p:ph type="body" sz="quarter" idx="3"/>
          </p:nvPr>
        </p:nvSpPr>
        <p:spPr>
          <a:xfrm>
            <a:off x="5660020" y="2123953"/>
            <a:ext cx="5817200" cy="4504921"/>
          </a:xfrm>
        </p:spPr>
        <p:txBody>
          <a:bodyPr>
            <a:normAutofit fontScale="25000" lnSpcReduction="20000"/>
          </a:bodyPr>
          <a:lstStyle/>
          <a:p>
            <a:pPr marL="457200" indent="-342900">
              <a:lnSpc>
                <a:spcPct val="115000"/>
              </a:lnSpc>
              <a:spcAft>
                <a:spcPts val="1000"/>
              </a:spcAft>
            </a:pPr>
            <a:r>
              <a:rPr lang="en-US" sz="9600" dirty="0">
                <a:latin typeface="Times New Roman" panose="02020603050405020304" pitchFamily="18" charset="0"/>
                <a:ea typeface="Calibri" panose="020F0502020204030204" pitchFamily="34" charset="0"/>
                <a:cs typeface="Times New Roman" panose="02020603050405020304" pitchFamily="18" charset="0"/>
              </a:rPr>
              <a:t>2.</a:t>
            </a:r>
            <a:r>
              <a:rPr lang="en-US" sz="9600" b="1" dirty="0">
                <a:effectLst/>
                <a:latin typeface="Times New Roman" panose="02020603050405020304" pitchFamily="18" charset="0"/>
                <a:ea typeface="Calibri" panose="020F0502020204030204" pitchFamily="34" charset="0"/>
                <a:cs typeface="Times New Roman" panose="02020603050405020304" pitchFamily="18" charset="0"/>
              </a:rPr>
              <a:t> FUTURE EXTENSIONS:</a:t>
            </a:r>
            <a:endParaRPr lang="en-IN" sz="96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50000"/>
              </a:lnSpc>
              <a:spcAft>
                <a:spcPts val="1000"/>
              </a:spcAft>
            </a:pPr>
            <a:r>
              <a:rPr lang="en-US" sz="8000" b="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6400" b="0" dirty="0">
                <a:effectLst/>
                <a:latin typeface="Times New Roman" panose="02020603050405020304" pitchFamily="18" charset="0"/>
                <a:ea typeface="Calibri" panose="020F0502020204030204" pitchFamily="34" charset="0"/>
                <a:cs typeface="Times New Roman" panose="02020603050405020304" pitchFamily="18" charset="0"/>
              </a:rPr>
              <a:t>In an advance technology we provide more and more satisfaction to users.</a:t>
            </a:r>
            <a:endParaRPr lang="en-IN" sz="6400" b="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6400" b="0" dirty="0">
                <a:effectLst/>
                <a:latin typeface="Times New Roman" panose="02020603050405020304" pitchFamily="18" charset="0"/>
                <a:ea typeface="Times New Roman" panose="02020603050405020304" pitchFamily="18" charset="0"/>
                <a:cs typeface="Times New Roman" panose="02020603050405020304" pitchFamily="18" charset="0"/>
              </a:rPr>
              <a:t>The capability of our service will be increased provided to see the user profile. </a:t>
            </a:r>
            <a:endParaRPr lang="en-IN" sz="6400" b="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6400" b="0" dirty="0">
                <a:effectLst/>
                <a:latin typeface="Times New Roman" panose="02020603050405020304" pitchFamily="18" charset="0"/>
                <a:ea typeface="Times New Roman" panose="02020603050405020304" pitchFamily="18" charset="0"/>
                <a:cs typeface="Times New Roman" panose="02020603050405020304" pitchFamily="18" charset="0"/>
              </a:rPr>
              <a:t>In the future we add OTP system to Register.</a:t>
            </a:r>
            <a:endParaRPr lang="en-IN" sz="6400" b="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6400" b="0" dirty="0">
                <a:effectLst/>
                <a:latin typeface="Times New Roman" panose="02020603050405020304" pitchFamily="18" charset="0"/>
                <a:ea typeface="Times New Roman" panose="02020603050405020304" pitchFamily="18" charset="0"/>
                <a:cs typeface="Times New Roman" panose="02020603050405020304" pitchFamily="18" charset="0"/>
              </a:rPr>
              <a:t>In future we gave a Notification, Message and E-mail facility.</a:t>
            </a:r>
            <a:endParaRPr lang="en-IN" sz="6400" b="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en-US" sz="6400" b="0" dirty="0">
                <a:effectLst/>
                <a:latin typeface="Times New Roman" panose="02020603050405020304" pitchFamily="18" charset="0"/>
                <a:ea typeface="Times New Roman" panose="02020603050405020304" pitchFamily="18" charset="0"/>
                <a:cs typeface="Times New Roman" panose="02020603050405020304" pitchFamily="18" charset="0"/>
              </a:rPr>
              <a:t>Also added Premium Version For user to the advance facility.</a:t>
            </a:r>
            <a:endParaRPr lang="en-IN" sz="6400" b="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6400" dirty="0">
                <a:effectLst/>
                <a:latin typeface="Calibri" panose="020F0502020204030204" pitchFamily="34" charset="0"/>
                <a:ea typeface="Calibri" panose="020F0502020204030204" pitchFamily="34" charset="0"/>
                <a:cs typeface="Times New Roman" panose="02020603050405020304" pitchFamily="18" charset="0"/>
              </a:rPr>
              <a:t> </a:t>
            </a:r>
            <a:endParaRPr lang="en-IN" sz="6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8" name="Date Placeholder 7">
            <a:extLst>
              <a:ext uri="{FF2B5EF4-FFF2-40B4-BE49-F238E27FC236}">
                <a16:creationId xmlns:a16="http://schemas.microsoft.com/office/drawing/2014/main" id="{A25E722C-A2C6-21C1-1CE4-B6161F312726}"/>
              </a:ext>
            </a:extLst>
          </p:cNvPr>
          <p:cNvSpPr>
            <a:spLocks noGrp="1"/>
          </p:cNvSpPr>
          <p:nvPr>
            <p:ph type="dt" sz="half" idx="10"/>
          </p:nvPr>
        </p:nvSpPr>
        <p:spPr/>
        <p:txBody>
          <a:bodyPr/>
          <a:lstStyle/>
          <a:p>
            <a:r>
              <a:rPr lang="en-US"/>
              <a:t>2/1/20XX</a:t>
            </a:r>
            <a:endParaRPr lang="en-US" dirty="0"/>
          </a:p>
        </p:txBody>
      </p:sp>
      <p:sp>
        <p:nvSpPr>
          <p:cNvPr id="9" name="Slide Number Placeholder 8">
            <a:extLst>
              <a:ext uri="{FF2B5EF4-FFF2-40B4-BE49-F238E27FC236}">
                <a16:creationId xmlns:a16="http://schemas.microsoft.com/office/drawing/2014/main" id="{9C9EDC10-8A68-6CA9-0FAE-6998BB557FCA}"/>
              </a:ext>
            </a:extLst>
          </p:cNvPr>
          <p:cNvSpPr>
            <a:spLocks noGrp="1"/>
          </p:cNvSpPr>
          <p:nvPr>
            <p:ph type="sldNum" sz="quarter" idx="12"/>
          </p:nvPr>
        </p:nvSpPr>
        <p:spPr/>
        <p:txBody>
          <a:bodyPr/>
          <a:lstStyle/>
          <a:p>
            <a:fld id="{F8E28480-1C08-4458-AD97-0283E6FFD09D}" type="slidenum">
              <a:rPr lang="en-US" smtClean="0"/>
              <a:t>42</a:t>
            </a:fld>
            <a:endParaRPr lang="en-US" dirty="0"/>
          </a:p>
        </p:txBody>
      </p:sp>
    </p:spTree>
    <p:extLst>
      <p:ext uri="{BB962C8B-B14F-4D97-AF65-F5344CB8AC3E}">
        <p14:creationId xmlns:p14="http://schemas.microsoft.com/office/powerpoint/2010/main" val="35002881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61E186FD-526B-7E6F-7EDA-6BA244221F67}"/>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AAC26EFC-40CB-DC36-82C5-9311947C0FDB}"/>
              </a:ext>
            </a:extLst>
          </p:cNvPr>
          <p:cNvSpPr>
            <a:spLocks noGrp="1"/>
          </p:cNvSpPr>
          <p:nvPr>
            <p:ph type="sldNum" sz="quarter" idx="12"/>
          </p:nvPr>
        </p:nvSpPr>
        <p:spPr/>
        <p:txBody>
          <a:bodyPr/>
          <a:lstStyle/>
          <a:p>
            <a:fld id="{F8E28480-1C08-4458-AD97-0283E6FFD09D}" type="slidenum">
              <a:rPr lang="en-US" smtClean="0"/>
              <a:pPr/>
              <a:t>43</a:t>
            </a:fld>
            <a:endParaRPr lang="en-US" dirty="0"/>
          </a:p>
        </p:txBody>
      </p:sp>
      <p:sp>
        <p:nvSpPr>
          <p:cNvPr id="9" name="TextBox 8">
            <a:extLst>
              <a:ext uri="{FF2B5EF4-FFF2-40B4-BE49-F238E27FC236}">
                <a16:creationId xmlns:a16="http://schemas.microsoft.com/office/drawing/2014/main" id="{08779691-0B85-6512-D859-140B8010E101}"/>
              </a:ext>
            </a:extLst>
          </p:cNvPr>
          <p:cNvSpPr txBox="1"/>
          <p:nvPr/>
        </p:nvSpPr>
        <p:spPr>
          <a:xfrm>
            <a:off x="679048" y="678158"/>
            <a:ext cx="10833904" cy="8456161"/>
          </a:xfrm>
          <a:prstGeom prst="rect">
            <a:avLst/>
          </a:prstGeom>
          <a:noFill/>
        </p:spPr>
        <p:txBody>
          <a:bodyPr wrap="square" rtlCol="0">
            <a:spAutoFit/>
          </a:bodyPr>
          <a:lstStyle/>
          <a:p>
            <a:pPr algn="ctr">
              <a:lnSpc>
                <a:spcPct val="115000"/>
              </a:lnSpc>
              <a:spcAft>
                <a:spcPts val="1000"/>
              </a:spcAft>
            </a:pPr>
            <a:r>
              <a:rPr lang="en-US" sz="2800" b="1" u="sng" dirty="0">
                <a:effectLst/>
                <a:latin typeface="Times New Roman" panose="02020603050405020304" pitchFamily="18" charset="0"/>
                <a:ea typeface="Calibri" panose="020F0502020204030204" pitchFamily="34" charset="0"/>
                <a:cs typeface="Times New Roman" panose="02020603050405020304" pitchFamily="18" charset="0"/>
              </a:rPr>
              <a:t>CONCLUSION AND REFERENCES</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15000"/>
              </a:lnSpc>
              <a:spcAft>
                <a:spcPts val="100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8.1 CONCLUSION</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15000"/>
              </a:lnSpc>
              <a:spcAft>
                <a:spcPts val="10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It has been a great pleasure for us to work on this exciting and challenging project. This project proved good for us as it provided practical knowledge of not only programming in PHP application and no some extent Windows Application and MYSQL, but also about all handling procedure related with “job searching”.</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15000"/>
              </a:lnSpc>
              <a:spcAft>
                <a:spcPts val="10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It also provides knowledge about the latest technology used in developing web enabled application and client server technology that will be great demand in future. This will provide better opportunities and guidance in future in developing projects independently.</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15000"/>
              </a:lnSpc>
              <a:spcAft>
                <a:spcPts val="10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In my project PGH hotel booking is easy for users to book hotel rooms. In it, the user will get all information related to the hotels. PGH hotel booking is for user can book hotel room from here.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spcBef>
                <a:spcPts val="600"/>
              </a:spcBef>
              <a:spcAft>
                <a:spcPts val="600"/>
              </a:spcAft>
              <a:tabLst>
                <a:tab pos="742950" algn="l"/>
              </a:tabLst>
            </a:pPr>
            <a:r>
              <a:rPr lang="en-US" sz="2000" dirty="0">
                <a:solidFill>
                  <a:srgbClr val="008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2000" dirty="0">
              <a:effectLst/>
              <a:latin typeface="Cambria" panose="02040503050406030204" pitchFamily="18" charset="0"/>
              <a:ea typeface="Calibri" panose="020F0502020204030204" pitchFamily="34" charset="0"/>
              <a:cs typeface="Times New Roman" panose="02020603050405020304" pitchFamily="18" charset="0"/>
            </a:endParaRPr>
          </a:p>
          <a:p>
            <a:pPr marL="457200">
              <a:lnSpc>
                <a:spcPct val="150000"/>
              </a:lnSpc>
              <a:spcBef>
                <a:spcPts val="600"/>
              </a:spcBef>
              <a:spcAft>
                <a:spcPts val="600"/>
              </a:spcAft>
              <a:tabLst>
                <a:tab pos="742950" algn="l"/>
              </a:tabLst>
            </a:pPr>
            <a:r>
              <a:rPr lang="en-US" sz="1800" dirty="0">
                <a:solidFill>
                  <a:srgbClr val="008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dirty="0">
              <a:effectLst/>
              <a:latin typeface="Cambria" panose="02040503050406030204" pitchFamily="18" charset="0"/>
              <a:ea typeface="Calibri" panose="020F0502020204030204" pitchFamily="34" charset="0"/>
              <a:cs typeface="Times New Roman" panose="02020603050405020304" pitchFamily="18" charset="0"/>
            </a:endParaRPr>
          </a:p>
          <a:p>
            <a:pPr marL="457200">
              <a:lnSpc>
                <a:spcPct val="150000"/>
              </a:lnSpc>
              <a:spcBef>
                <a:spcPts val="600"/>
              </a:spcBef>
              <a:spcAft>
                <a:spcPts val="600"/>
              </a:spcAft>
              <a:tabLst>
                <a:tab pos="742950" algn="l"/>
              </a:tabLst>
            </a:pPr>
            <a:r>
              <a:rPr lang="en-US" sz="1800" dirty="0">
                <a:solidFill>
                  <a:srgbClr val="008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dirty="0">
              <a:effectLst/>
              <a:latin typeface="Cambria" panose="02040503050406030204" pitchFamily="18" charset="0"/>
              <a:ea typeface="Calibri" panose="020F0502020204030204" pitchFamily="34" charset="0"/>
              <a:cs typeface="Times New Roman" panose="02020603050405020304" pitchFamily="18" charset="0"/>
            </a:endParaRPr>
          </a:p>
          <a:p>
            <a:pPr marL="457200">
              <a:lnSpc>
                <a:spcPct val="150000"/>
              </a:lnSpc>
              <a:spcBef>
                <a:spcPts val="600"/>
              </a:spcBef>
              <a:spcAft>
                <a:spcPts val="600"/>
              </a:spcAft>
              <a:tabLst>
                <a:tab pos="742950" algn="l"/>
              </a:tabLst>
            </a:pPr>
            <a:r>
              <a:rPr lang="en-US" sz="1800" dirty="0">
                <a:solidFill>
                  <a:srgbClr val="008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dirty="0">
              <a:effectLst/>
              <a:latin typeface="Cambria" panose="02040503050406030204" pitchFamily="18" charset="0"/>
              <a:ea typeface="Calibri" panose="020F0502020204030204" pitchFamily="34" charset="0"/>
              <a:cs typeface="Times New Roman" panose="02020603050405020304" pitchFamily="18" charset="0"/>
            </a:endParaRPr>
          </a:p>
          <a:p>
            <a:pPr marL="457200">
              <a:lnSpc>
                <a:spcPct val="150000"/>
              </a:lnSpc>
              <a:spcBef>
                <a:spcPts val="600"/>
              </a:spcBef>
              <a:spcAft>
                <a:spcPts val="600"/>
              </a:spcAft>
              <a:tabLst>
                <a:tab pos="742950" algn="l"/>
              </a:tabLst>
            </a:pPr>
            <a:r>
              <a:rPr lang="en-US" sz="1800" dirty="0">
                <a:solidFill>
                  <a:srgbClr val="008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dirty="0">
              <a:effectLst/>
              <a:latin typeface="Cambria" panose="020405030504060302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7376214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E59B4D-9264-44F7-834C-4E1FC46B70EC}"/>
              </a:ext>
            </a:extLst>
          </p:cNvPr>
          <p:cNvSpPr>
            <a:spLocks noGrp="1"/>
          </p:cNvSpPr>
          <p:nvPr>
            <p:ph type="body" sz="quarter" idx="18"/>
          </p:nvPr>
        </p:nvSpPr>
        <p:spPr>
          <a:xfrm>
            <a:off x="6104755" y="527411"/>
            <a:ext cx="5550409" cy="4542270"/>
          </a:xfrm>
        </p:spPr>
        <p:txBody>
          <a:bodyPr>
            <a:normAutofit/>
          </a:bodyPr>
          <a:lstStyle/>
          <a:p>
            <a:pPr algn="l">
              <a:lnSpc>
                <a:spcPct val="150000"/>
              </a:lnSpc>
              <a:spcBef>
                <a:spcPts val="600"/>
              </a:spcBef>
              <a:spcAft>
                <a:spcPts val="600"/>
              </a:spcAft>
            </a:pPr>
            <a:r>
              <a:rPr lang="en-US"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8.2 REFERENCES</a:t>
            </a:r>
            <a:endParaRPr lang="en-IN"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457200" indent="-342900" algn="l">
              <a:lnSpc>
                <a:spcPct val="115000"/>
              </a:lnSpc>
              <a:spcAft>
                <a:spcPts val="1000"/>
              </a:spcAft>
            </a:pPr>
            <a:r>
              <a:rPr lang="en-US" sz="20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Websites:</a:t>
            </a:r>
            <a:endParaRPr lang="en-IN" sz="2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l">
              <a:lnSpc>
                <a:spcPct val="150000"/>
              </a:lnSpc>
              <a:spcBef>
                <a:spcPts val="600"/>
              </a:spcBef>
              <a:spcAft>
                <a:spcPts val="600"/>
              </a:spcAft>
              <a:buClr>
                <a:srgbClr val="000000"/>
              </a:buClr>
              <a:buFont typeface="Wingdings" panose="05000000000000000000" pitchFamily="2" charset="2"/>
              <a:buChar char=""/>
              <a:tabLst>
                <a:tab pos="742950" algn="l"/>
              </a:tabLst>
            </a:pPr>
            <a:r>
              <a:rPr lang="en-US" sz="2000"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www.goibibo.com</a:t>
            </a:r>
            <a:endParaRPr lang="en-IN" sz="20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endParaRPr>
          </a:p>
          <a:p>
            <a:pPr marL="342900" lvl="0" indent="-342900" algn="l">
              <a:lnSpc>
                <a:spcPct val="150000"/>
              </a:lnSpc>
              <a:spcBef>
                <a:spcPts val="600"/>
              </a:spcBef>
              <a:spcAft>
                <a:spcPts val="600"/>
              </a:spcAft>
              <a:buClr>
                <a:srgbClr val="000000"/>
              </a:buClr>
              <a:buFont typeface="Wingdings" panose="05000000000000000000" pitchFamily="2" charset="2"/>
              <a:buChar char=""/>
              <a:tabLst>
                <a:tab pos="742950" algn="l"/>
              </a:tabLst>
            </a:pPr>
            <a:r>
              <a:rPr lang="en-US" sz="2000"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www.trivago.in</a:t>
            </a:r>
            <a:endParaRPr lang="en-IN" sz="20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endParaRPr>
          </a:p>
          <a:p>
            <a:pPr algn="l"/>
            <a:endParaRPr lang="en-IN" dirty="0"/>
          </a:p>
        </p:txBody>
      </p:sp>
      <p:pic>
        <p:nvPicPr>
          <p:cNvPr id="12" name="Picture Placeholder 11">
            <a:extLst>
              <a:ext uri="{FF2B5EF4-FFF2-40B4-BE49-F238E27FC236}">
                <a16:creationId xmlns:a16="http://schemas.microsoft.com/office/drawing/2014/main" id="{A646BC8C-B8B9-0E60-0B2F-38A100B92C65}"/>
              </a:ext>
            </a:extLst>
          </p:cNvPr>
          <p:cNvPicPr>
            <a:picLocks noGrp="1" noChangeAspect="1"/>
          </p:cNvPicPr>
          <p:nvPr>
            <p:ph type="pic" sz="quarter" idx="15"/>
          </p:nvPr>
        </p:nvPicPr>
        <p:blipFill>
          <a:blip r:embed="rId4"/>
          <a:srcRect l="22106" r="22106"/>
          <a:stretch>
            <a:fillRect/>
          </a:stretch>
        </p:blipFill>
        <p:spPr>
          <a:xfrm>
            <a:off x="203792" y="415905"/>
            <a:ext cx="5710871" cy="6123007"/>
          </a:xfrm>
        </p:spPr>
      </p:pic>
      <p:sp>
        <p:nvSpPr>
          <p:cNvPr id="9" name="Date Placeholder 8">
            <a:extLst>
              <a:ext uri="{FF2B5EF4-FFF2-40B4-BE49-F238E27FC236}">
                <a16:creationId xmlns:a16="http://schemas.microsoft.com/office/drawing/2014/main" id="{33B300EA-1579-29D1-981E-D2C95EF4A2EE}"/>
              </a:ext>
            </a:extLst>
          </p:cNvPr>
          <p:cNvSpPr>
            <a:spLocks noGrp="1"/>
          </p:cNvSpPr>
          <p:nvPr>
            <p:ph type="dt" sz="half" idx="10"/>
          </p:nvPr>
        </p:nvSpPr>
        <p:spPr/>
        <p:txBody>
          <a:bodyPr/>
          <a:lstStyle/>
          <a:p>
            <a:r>
              <a:rPr lang="en-US"/>
              <a:t>2/1/20XX</a:t>
            </a:r>
            <a:endParaRPr lang="en-US" dirty="0"/>
          </a:p>
        </p:txBody>
      </p:sp>
      <p:sp>
        <p:nvSpPr>
          <p:cNvPr id="10" name="Slide Number Placeholder 9">
            <a:extLst>
              <a:ext uri="{FF2B5EF4-FFF2-40B4-BE49-F238E27FC236}">
                <a16:creationId xmlns:a16="http://schemas.microsoft.com/office/drawing/2014/main" id="{E99F94FA-4EA7-D850-1008-E40791A2C39C}"/>
              </a:ext>
            </a:extLst>
          </p:cNvPr>
          <p:cNvSpPr>
            <a:spLocks noGrp="1"/>
          </p:cNvSpPr>
          <p:nvPr>
            <p:ph type="sldNum" sz="quarter" idx="12"/>
          </p:nvPr>
        </p:nvSpPr>
        <p:spPr/>
        <p:txBody>
          <a:bodyPr/>
          <a:lstStyle/>
          <a:p>
            <a:fld id="{F8E28480-1C08-4458-AD97-0283E6FFD09D}" type="slidenum">
              <a:rPr lang="en-US" smtClean="0"/>
              <a:pPr/>
              <a:t>44</a:t>
            </a:fld>
            <a:endParaRPr lang="en-US" dirty="0"/>
          </a:p>
        </p:txBody>
      </p:sp>
    </p:spTree>
    <p:extLst>
      <p:ext uri="{BB962C8B-B14F-4D97-AF65-F5344CB8AC3E}">
        <p14:creationId xmlns:p14="http://schemas.microsoft.com/office/powerpoint/2010/main" val="12686931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AA1B78CF-69EF-488D-9E11-54555922BCA1}"/>
              </a:ext>
            </a:extLst>
          </p:cNvPr>
          <p:cNvSpPr>
            <a:spLocks noGrp="1"/>
          </p:cNvSpPr>
          <p:nvPr>
            <p:ph type="title"/>
          </p:nvPr>
        </p:nvSpPr>
        <p:spPr>
          <a:xfrm>
            <a:off x="7606467" y="2135911"/>
            <a:ext cx="3221037" cy="2011362"/>
          </a:xfrm>
        </p:spPr>
        <p:txBody>
          <a:bodyPr/>
          <a:lstStyle/>
          <a:p>
            <a:r>
              <a:rPr lang="en-US" sz="4000" dirty="0"/>
              <a:t>THANK </a:t>
            </a:r>
            <a:br>
              <a:rPr lang="en-US" sz="4000" dirty="0"/>
            </a:br>
            <a:r>
              <a:rPr lang="en-US" sz="4000" dirty="0"/>
              <a:t>YOU</a:t>
            </a:r>
          </a:p>
        </p:txBody>
      </p:sp>
      <p:sp>
        <p:nvSpPr>
          <p:cNvPr id="6" name="Footer Placeholder 5">
            <a:extLst>
              <a:ext uri="{FF2B5EF4-FFF2-40B4-BE49-F238E27FC236}">
                <a16:creationId xmlns:a16="http://schemas.microsoft.com/office/drawing/2014/main" id="{DB0508AA-4AE1-40FB-BD47-E744984D056D}"/>
              </a:ext>
            </a:extLst>
          </p:cNvPr>
          <p:cNvSpPr>
            <a:spLocks noGrp="1"/>
          </p:cNvSpPr>
          <p:nvPr>
            <p:ph type="ftr" sz="quarter" idx="11"/>
          </p:nvPr>
        </p:nvSpPr>
        <p:spPr>
          <a:xfrm rot="5400000">
            <a:off x="-1708136" y="3223750"/>
            <a:ext cx="4114800" cy="410501"/>
          </a:xfrm>
        </p:spPr>
        <p:txBody>
          <a:bodyPr/>
          <a:lstStyle/>
          <a:p>
            <a:r>
              <a:rPr lang="en-US" dirty="0"/>
              <a:t>Sample Footer Text</a:t>
            </a:r>
          </a:p>
        </p:txBody>
      </p:sp>
      <p:sp>
        <p:nvSpPr>
          <p:cNvPr id="5" name="Date Placeholder 4">
            <a:extLst>
              <a:ext uri="{FF2B5EF4-FFF2-40B4-BE49-F238E27FC236}">
                <a16:creationId xmlns:a16="http://schemas.microsoft.com/office/drawing/2014/main" id="{8830D134-9C71-4C1F-825B-EED6794C38EF}"/>
              </a:ext>
            </a:extLst>
          </p:cNvPr>
          <p:cNvSpPr>
            <a:spLocks noGrp="1"/>
          </p:cNvSpPr>
          <p:nvPr>
            <p:ph type="dt" sz="half" idx="10"/>
          </p:nvPr>
        </p:nvSpPr>
        <p:spPr>
          <a:xfrm rot="5400000">
            <a:off x="9800022" y="3223751"/>
            <a:ext cx="4114801" cy="410501"/>
          </a:xfrm>
        </p:spPr>
        <p:txBody>
          <a:bodyPr/>
          <a:lstStyle/>
          <a:p>
            <a:r>
              <a:rPr lang="en-US" dirty="0"/>
              <a:t>2/1/20XX</a:t>
            </a:r>
          </a:p>
        </p:txBody>
      </p:sp>
      <p:sp>
        <p:nvSpPr>
          <p:cNvPr id="7" name="Slide Number Placeholder 6">
            <a:extLst>
              <a:ext uri="{FF2B5EF4-FFF2-40B4-BE49-F238E27FC236}">
                <a16:creationId xmlns:a16="http://schemas.microsoft.com/office/drawing/2014/main" id="{14E6C7FC-07D2-40DD-88A9-1319ECB4D630}"/>
              </a:ext>
            </a:extLst>
          </p:cNvPr>
          <p:cNvSpPr>
            <a:spLocks noGrp="1"/>
          </p:cNvSpPr>
          <p:nvPr>
            <p:ph type="sldNum" sz="quarter" idx="12"/>
          </p:nvPr>
        </p:nvSpPr>
        <p:spPr>
          <a:xfrm>
            <a:off x="11116340" y="6356350"/>
            <a:ext cx="871868" cy="365125"/>
          </a:xfrm>
        </p:spPr>
        <p:txBody>
          <a:bodyPr/>
          <a:lstStyle/>
          <a:p>
            <a:fld id="{AB056D73-D4A0-4773-A7B6-51933967D365}" type="slidenum">
              <a:rPr lang="en-US" smtClean="0"/>
              <a:pPr/>
              <a:t>45</a:t>
            </a:fld>
            <a:endParaRPr lang="en-US" dirty="0"/>
          </a:p>
        </p:txBody>
      </p:sp>
      <p:pic>
        <p:nvPicPr>
          <p:cNvPr id="9" name="Picture Placeholder 8">
            <a:extLst>
              <a:ext uri="{FF2B5EF4-FFF2-40B4-BE49-F238E27FC236}">
                <a16:creationId xmlns:a16="http://schemas.microsoft.com/office/drawing/2014/main" id="{658D93F0-04A1-A10E-D198-9E22826F2482}"/>
              </a:ext>
            </a:extLst>
          </p:cNvPr>
          <p:cNvPicPr>
            <a:picLocks noGrp="1" noChangeAspect="1"/>
          </p:cNvPicPr>
          <p:nvPr>
            <p:ph type="pic" sz="quarter" idx="13"/>
          </p:nvPr>
        </p:nvPicPr>
        <p:blipFill>
          <a:blip r:embed="rId3"/>
          <a:srcRect t="2029" b="2029"/>
          <a:stretch>
            <a:fillRect/>
          </a:stretch>
        </p:blipFill>
        <p:spPr/>
      </p:pic>
    </p:spTree>
    <p:extLst>
      <p:ext uri="{BB962C8B-B14F-4D97-AF65-F5344CB8AC3E}">
        <p14:creationId xmlns:p14="http://schemas.microsoft.com/office/powerpoint/2010/main" val="3208884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7FAF1641-E549-4564-B607-F445A2D8B29E}"/>
              </a:ext>
            </a:extLst>
          </p:cNvPr>
          <p:cNvSpPr>
            <a:spLocks noGrp="1"/>
          </p:cNvSpPr>
          <p:nvPr>
            <p:ph type="body" sz="quarter" idx="14"/>
          </p:nvPr>
        </p:nvSpPr>
        <p:spPr>
          <a:xfrm>
            <a:off x="7820169" y="2558005"/>
            <a:ext cx="2663825" cy="2010908"/>
          </a:xfrm>
        </p:spPr>
        <p:txBody>
          <a:bodyPr>
            <a:normAutofit/>
          </a:bodyPr>
          <a:lstStyle/>
          <a:p>
            <a:r>
              <a:rPr lang="en-IN" sz="2800" b="0" i="0" dirty="0">
                <a:solidFill>
                  <a:srgbClr val="111111"/>
                </a:solidFill>
                <a:effectLst/>
                <a:latin typeface="-apple-system"/>
              </a:rPr>
              <a:t>Unforgettable moments, unforgettable stay.</a:t>
            </a:r>
          </a:p>
          <a:p>
            <a:endParaRPr lang="en-US" dirty="0"/>
          </a:p>
        </p:txBody>
      </p:sp>
      <p:pic>
        <p:nvPicPr>
          <p:cNvPr id="10" name="Picture Placeholder 9">
            <a:extLst>
              <a:ext uri="{FF2B5EF4-FFF2-40B4-BE49-F238E27FC236}">
                <a16:creationId xmlns:a16="http://schemas.microsoft.com/office/drawing/2014/main" id="{A338AACB-2A4B-4F72-805E-BB22BDD71E80}"/>
              </a:ext>
            </a:extLst>
          </p:cNvPr>
          <p:cNvPicPr>
            <a:picLocks noGrp="1" noChangeAspect="1"/>
          </p:cNvPicPr>
          <p:nvPr>
            <p:ph type="pic" sz="quarter" idx="15"/>
          </p:nvPr>
        </p:nvPicPr>
        <p:blipFill>
          <a:blip r:embed="rId3"/>
          <a:srcRect t="12537" b="12537"/>
          <a:stretch>
            <a:fillRect/>
          </a:stretch>
        </p:blipFill>
        <p:spPr/>
      </p:pic>
    </p:spTree>
    <p:extLst>
      <p:ext uri="{BB962C8B-B14F-4D97-AF65-F5344CB8AC3E}">
        <p14:creationId xmlns:p14="http://schemas.microsoft.com/office/powerpoint/2010/main" val="3183694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2945FC7-439A-40DA-B026-5B5E4960EF32}"/>
              </a:ext>
            </a:extLst>
          </p:cNvPr>
          <p:cNvSpPr>
            <a:spLocks noGrp="1"/>
          </p:cNvSpPr>
          <p:nvPr>
            <p:ph type="dt" sz="half" idx="10"/>
          </p:nvPr>
        </p:nvSpPr>
        <p:spPr>
          <a:xfrm rot="5400000">
            <a:off x="9800022" y="3223751"/>
            <a:ext cx="4114801" cy="410501"/>
          </a:xfrm>
        </p:spPr>
        <p:txBody>
          <a:bodyPr>
            <a:normAutofit/>
          </a:bodyPr>
          <a:lstStyle/>
          <a:p>
            <a:r>
              <a:rPr lang="en-US" dirty="0"/>
              <a:t>2/1/20XX</a:t>
            </a:r>
          </a:p>
        </p:txBody>
      </p:sp>
      <p:sp>
        <p:nvSpPr>
          <p:cNvPr id="6" name="Slide Number Placeholder 5">
            <a:extLst>
              <a:ext uri="{FF2B5EF4-FFF2-40B4-BE49-F238E27FC236}">
                <a16:creationId xmlns:a16="http://schemas.microsoft.com/office/drawing/2014/main" id="{3D07EA24-97F4-4B33-B2B4-0E79200374D8}"/>
              </a:ext>
            </a:extLst>
          </p:cNvPr>
          <p:cNvSpPr>
            <a:spLocks noGrp="1"/>
          </p:cNvSpPr>
          <p:nvPr>
            <p:ph type="sldNum" sz="quarter" idx="12"/>
          </p:nvPr>
        </p:nvSpPr>
        <p:spPr>
          <a:xfrm>
            <a:off x="11116340" y="6356350"/>
            <a:ext cx="871868" cy="365125"/>
          </a:xfrm>
        </p:spPr>
        <p:txBody>
          <a:bodyPr>
            <a:normAutofit/>
          </a:bodyPr>
          <a:lstStyle/>
          <a:p>
            <a:fld id="{54B97B59-3B2F-4E46-A216-C2A7D249F47E}" type="slidenum">
              <a:rPr lang="en-US" smtClean="0"/>
              <a:pPr/>
              <a:t>6</a:t>
            </a:fld>
            <a:endParaRPr lang="en-US" dirty="0"/>
          </a:p>
        </p:txBody>
      </p:sp>
      <p:sp>
        <p:nvSpPr>
          <p:cNvPr id="8" name="Title 7">
            <a:extLst>
              <a:ext uri="{FF2B5EF4-FFF2-40B4-BE49-F238E27FC236}">
                <a16:creationId xmlns:a16="http://schemas.microsoft.com/office/drawing/2014/main" id="{D8DCB88A-7FD3-1C3D-591A-475B5A2EFF13}"/>
              </a:ext>
            </a:extLst>
          </p:cNvPr>
          <p:cNvSpPr>
            <a:spLocks noGrp="1"/>
          </p:cNvSpPr>
          <p:nvPr>
            <p:ph type="title"/>
          </p:nvPr>
        </p:nvSpPr>
        <p:spPr>
          <a:xfrm>
            <a:off x="349264" y="1478280"/>
            <a:ext cx="11141696" cy="4749804"/>
          </a:xfrm>
        </p:spPr>
        <p:txBody>
          <a:bodyPr>
            <a:noAutofit/>
          </a:bodyPr>
          <a:lstStyle/>
          <a:p>
            <a:pPr marL="742950" lvl="1" indent="-285750">
              <a:lnSpc>
                <a:spcPct val="150000"/>
              </a:lnSpc>
              <a:tabLst>
                <a:tab pos="457200" algn="l"/>
              </a:tabLst>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FEASIBILITY STUDY:</a:t>
            </a:r>
            <a:br>
              <a:rPr lang="en-IN" sz="1600" dirty="0">
                <a:effectLst/>
                <a:latin typeface="Times New Roman" panose="02020603050405020304" pitchFamily="18" charset="0"/>
                <a:ea typeface="Calibri" panose="020F0502020204030204" pitchFamily="34" charset="0"/>
                <a:cs typeface="Times New Roman" panose="02020603050405020304" pitchFamily="18" charset="0"/>
              </a:rPr>
            </a:br>
            <a:r>
              <a:rPr lang="en-US" b="1" dirty="0">
                <a:effectLst/>
                <a:latin typeface="Times New Roman" panose="02020603050405020304" pitchFamily="18" charset="0"/>
                <a:ea typeface="Calibri" panose="020F0502020204030204" pitchFamily="34" charset="0"/>
                <a:cs typeface="Times New Roman" panose="02020603050405020304" pitchFamily="18" charset="0"/>
              </a:rPr>
              <a:t>Technical Feasible:</a:t>
            </a:r>
            <a:r>
              <a:rPr lang="en-US" b="1" dirty="0">
                <a:latin typeface="Times New Roman" panose="02020603050405020304" pitchFamily="18" charset="0"/>
                <a:ea typeface="Calibri" panose="020F0502020204030204" pitchFamily="34" charset="0"/>
                <a:cs typeface="Times New Roman" panose="02020603050405020304" pitchFamily="18" charset="0"/>
              </a:rPr>
              <a:t>     </a:t>
            </a:r>
            <a:br>
              <a:rPr lang="en-US" b="1" dirty="0">
                <a:latin typeface="Times New Roman" panose="02020603050405020304" pitchFamily="18" charset="0"/>
                <a:ea typeface="Calibri" panose="020F0502020204030204" pitchFamily="34" charset="0"/>
                <a:cs typeface="Times New Roman" panose="02020603050405020304" pitchFamily="18" charset="0"/>
              </a:rPr>
            </a:br>
            <a:r>
              <a:rPr lang="en-US" dirty="0">
                <a:effectLst/>
                <a:latin typeface="Times New Roman" panose="02020603050405020304" pitchFamily="18" charset="0"/>
                <a:ea typeface="Calibri" panose="020F0502020204030204" pitchFamily="34" charset="0"/>
                <a:cs typeface="Times New Roman" panose="02020603050405020304" pitchFamily="18" charset="0"/>
              </a:rPr>
              <a:t>  Technical feasibility determines whether the work for the project can be  done with  the existing equipment, software technology and available personal.     Technical   feasibility is concerned with specifying equipment and software that will satisfy the  user requirement.   </a:t>
            </a:r>
            <a:br>
              <a:rPr lang="en-IN" dirty="0">
                <a:effectLst/>
                <a:latin typeface="Times New Roman" panose="02020603050405020304" pitchFamily="18" charset="0"/>
                <a:ea typeface="Calibri" panose="020F0502020204030204" pitchFamily="34" charset="0"/>
                <a:cs typeface="Times New Roman" panose="02020603050405020304" pitchFamily="18" charset="0"/>
              </a:rPr>
            </a:br>
            <a:r>
              <a:rPr lang="en-US" dirty="0">
                <a:effectLst/>
                <a:latin typeface="Times New Roman" panose="02020603050405020304" pitchFamily="18" charset="0"/>
                <a:ea typeface="Calibri" panose="020F0502020204030204" pitchFamily="34" charset="0"/>
                <a:cs typeface="Times New Roman" panose="02020603050405020304" pitchFamily="18" charset="0"/>
              </a:rPr>
              <a:t> </a:t>
            </a:r>
            <a:br>
              <a:rPr lang="en-IN" dirty="0">
                <a:effectLst/>
                <a:latin typeface="Times New Roman" panose="02020603050405020304" pitchFamily="18" charset="0"/>
                <a:ea typeface="Calibri" panose="020F0502020204030204" pitchFamily="34" charset="0"/>
                <a:cs typeface="Times New Roman" panose="02020603050405020304" pitchFamily="18" charset="0"/>
              </a:rPr>
            </a:br>
            <a:r>
              <a:rPr lang="en-US" b="1" dirty="0">
                <a:effectLst/>
                <a:latin typeface="Times New Roman" panose="02020603050405020304" pitchFamily="18" charset="0"/>
                <a:ea typeface="Calibri" panose="020F0502020204030204" pitchFamily="34" charset="0"/>
                <a:cs typeface="Times New Roman" panose="02020603050405020304" pitchFamily="18" charset="0"/>
              </a:rPr>
              <a:t>Operational Feasibility:</a:t>
            </a:r>
            <a:br>
              <a:rPr lang="en-IN" dirty="0">
                <a:effectLst/>
                <a:latin typeface="Times New Roman" panose="02020603050405020304" pitchFamily="18" charset="0"/>
                <a:ea typeface="Calibri" panose="020F0502020204030204" pitchFamily="34" charset="0"/>
                <a:cs typeface="Times New Roman" panose="02020603050405020304" pitchFamily="18" charset="0"/>
              </a:rPr>
            </a:br>
            <a:r>
              <a:rPr lang="en-US"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dirty="0">
                <a:effectLst/>
                <a:latin typeface="Times New Roman" panose="02020603050405020304" pitchFamily="18" charset="0"/>
                <a:ea typeface="Calibri" panose="020F0502020204030204" pitchFamily="34" charset="0"/>
                <a:cs typeface="Times New Roman" panose="02020603050405020304" pitchFamily="18" charset="0"/>
              </a:rPr>
              <a:t>Operation feasibility is a measure of how people feel about the system. Operational</a:t>
            </a:r>
            <a:r>
              <a:rPr lang="en-IN" dirty="0">
                <a:latin typeface="Times New Roman" panose="02020603050405020304" pitchFamily="18" charset="0"/>
                <a:ea typeface="Calibri" panose="020F0502020204030204" pitchFamily="34" charset="0"/>
                <a:cs typeface="Times New Roman" panose="02020603050405020304" pitchFamily="18" charset="0"/>
              </a:rPr>
              <a:t> </a:t>
            </a:r>
            <a:r>
              <a:rPr lang="en-US" dirty="0">
                <a:effectLst/>
                <a:latin typeface="Times New Roman" panose="02020603050405020304" pitchFamily="18" charset="0"/>
                <a:ea typeface="Calibri" panose="020F0502020204030204" pitchFamily="34" charset="0"/>
                <a:cs typeface="Times New Roman" panose="02020603050405020304" pitchFamily="18" charset="0"/>
              </a:rPr>
              <a:t>Feasibility criteria measure the urgency of the problem or the acceptability of a</a:t>
            </a:r>
            <a:r>
              <a:rPr lang="en-IN" dirty="0">
                <a:latin typeface="Times New Roman" panose="02020603050405020304" pitchFamily="18" charset="0"/>
                <a:ea typeface="Calibri" panose="020F0502020204030204" pitchFamily="34" charset="0"/>
                <a:cs typeface="Times New Roman" panose="02020603050405020304" pitchFamily="18" charset="0"/>
              </a:rPr>
              <a:t> </a:t>
            </a:r>
            <a:r>
              <a:rPr lang="en-US" dirty="0">
                <a:effectLst/>
                <a:latin typeface="Times New Roman" panose="02020603050405020304" pitchFamily="18" charset="0"/>
                <a:ea typeface="Calibri" panose="020F0502020204030204" pitchFamily="34" charset="0"/>
                <a:cs typeface="Times New Roman" panose="02020603050405020304" pitchFamily="18" charset="0"/>
              </a:rPr>
              <a:t>solution. Operational Feasibility is dependent upon determining human resources</a:t>
            </a:r>
            <a:r>
              <a:rPr lang="en-IN" dirty="0">
                <a:latin typeface="Times New Roman" panose="02020603050405020304" pitchFamily="18" charset="0"/>
                <a:ea typeface="Calibri" panose="020F0502020204030204" pitchFamily="34" charset="0"/>
                <a:cs typeface="Times New Roman" panose="02020603050405020304" pitchFamily="18" charset="0"/>
              </a:rPr>
              <a:t> </a:t>
            </a:r>
            <a:r>
              <a:rPr lang="en-US" dirty="0">
                <a:effectLst/>
                <a:latin typeface="Times New Roman" panose="02020603050405020304" pitchFamily="18" charset="0"/>
                <a:ea typeface="Calibri" panose="020F0502020204030204" pitchFamily="34" charset="0"/>
                <a:cs typeface="Times New Roman" panose="02020603050405020304" pitchFamily="18" charset="0"/>
              </a:rPr>
              <a:t>for the project. It refers to projecting whether the system will operate and be used</a:t>
            </a:r>
            <a:r>
              <a:rPr lang="en-IN" dirty="0">
                <a:latin typeface="Times New Roman" panose="02020603050405020304" pitchFamily="18" charset="0"/>
                <a:ea typeface="Calibri" panose="020F0502020204030204" pitchFamily="34" charset="0"/>
                <a:cs typeface="Times New Roman" panose="02020603050405020304" pitchFamily="18" charset="0"/>
              </a:rPr>
              <a:t> </a:t>
            </a:r>
            <a:r>
              <a:rPr lang="en-US" dirty="0">
                <a:effectLst/>
                <a:latin typeface="Times New Roman" panose="02020603050405020304" pitchFamily="18" charset="0"/>
                <a:ea typeface="Calibri" panose="020F0502020204030204" pitchFamily="34" charset="0"/>
                <a:cs typeface="Times New Roman" panose="02020603050405020304" pitchFamily="18" charset="0"/>
              </a:rPr>
              <a:t>once it is installed.</a:t>
            </a:r>
            <a:br>
              <a:rPr lang="en-IN" dirty="0">
                <a:effectLst/>
                <a:latin typeface="Times New Roman" panose="02020603050405020304" pitchFamily="18" charset="0"/>
                <a:ea typeface="Calibri" panose="020F0502020204030204" pitchFamily="34"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5596228B-DFD3-5A2E-3AA1-3ADF0ABF448F}"/>
              </a:ext>
            </a:extLst>
          </p:cNvPr>
          <p:cNvSpPr txBox="1"/>
          <p:nvPr/>
        </p:nvSpPr>
        <p:spPr>
          <a:xfrm>
            <a:off x="3912870" y="732443"/>
            <a:ext cx="4366260"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PROJECT MANAGEMENT</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3442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itle 61">
            <a:extLst>
              <a:ext uri="{FF2B5EF4-FFF2-40B4-BE49-F238E27FC236}">
                <a16:creationId xmlns:a16="http://schemas.microsoft.com/office/drawing/2014/main" id="{31E6A6FE-BCB5-41FB-9FD7-B82E49C481E7}"/>
              </a:ext>
            </a:extLst>
          </p:cNvPr>
          <p:cNvSpPr>
            <a:spLocks noGrp="1"/>
          </p:cNvSpPr>
          <p:nvPr>
            <p:ph type="title"/>
          </p:nvPr>
        </p:nvSpPr>
        <p:spPr>
          <a:xfrm>
            <a:off x="5302172" y="1209038"/>
            <a:ext cx="6451600" cy="3616960"/>
          </a:xfrm>
        </p:spPr>
        <p:txBody>
          <a:bodyPr>
            <a:noAutofit/>
          </a:bodyPr>
          <a:lstStyle/>
          <a:p>
            <a:pPr marL="1143000" lvl="2" indent="-228600">
              <a:lnSpc>
                <a:spcPct val="150000"/>
              </a:lnSpc>
              <a:spcAft>
                <a:spcPts val="800"/>
              </a:spcAft>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Economical Feasibility: </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Economical feasibility has great importance as it can outweigh other feasibilities because costs affect organization decisions. The concept of Economic Feasibility deals with the fact that a system that can be developed and will be used on installation must be profitable for the Organization.</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endParaRPr lang="en-US" sz="2000" dirty="0"/>
          </a:p>
        </p:txBody>
      </p:sp>
      <p:sp>
        <p:nvSpPr>
          <p:cNvPr id="5" name="Footer Placeholder 4">
            <a:extLst>
              <a:ext uri="{FF2B5EF4-FFF2-40B4-BE49-F238E27FC236}">
                <a16:creationId xmlns:a16="http://schemas.microsoft.com/office/drawing/2014/main" id="{4C38CD5C-242A-4AC2-BE60-2620E7315147}"/>
              </a:ext>
            </a:extLst>
          </p:cNvPr>
          <p:cNvSpPr>
            <a:spLocks noGrp="1"/>
          </p:cNvSpPr>
          <p:nvPr>
            <p:ph type="ftr" sz="quarter" idx="11"/>
          </p:nvPr>
        </p:nvSpPr>
        <p:spPr>
          <a:xfrm rot="5400000">
            <a:off x="-1708136" y="3223750"/>
            <a:ext cx="4114800" cy="410501"/>
          </a:xfrm>
        </p:spPr>
        <p:txBody>
          <a:bodyPr/>
          <a:lstStyle/>
          <a:p>
            <a:r>
              <a:rPr lang="en-US" dirty="0"/>
              <a:t>Sample Footer Text</a:t>
            </a:r>
          </a:p>
        </p:txBody>
      </p:sp>
      <p:sp>
        <p:nvSpPr>
          <p:cNvPr id="4" name="Date Placeholder 3">
            <a:extLst>
              <a:ext uri="{FF2B5EF4-FFF2-40B4-BE49-F238E27FC236}">
                <a16:creationId xmlns:a16="http://schemas.microsoft.com/office/drawing/2014/main" id="{F51DA777-AF2F-425E-B212-BA31C69944F2}"/>
              </a:ext>
            </a:extLst>
          </p:cNvPr>
          <p:cNvSpPr>
            <a:spLocks noGrp="1"/>
          </p:cNvSpPr>
          <p:nvPr>
            <p:ph type="dt" sz="half" idx="10"/>
          </p:nvPr>
        </p:nvSpPr>
        <p:spPr>
          <a:xfrm rot="5400000">
            <a:off x="9800022" y="3223751"/>
            <a:ext cx="4114801" cy="410501"/>
          </a:xfrm>
        </p:spPr>
        <p:txBody>
          <a:bodyPr/>
          <a:lstStyle/>
          <a:p>
            <a:r>
              <a:rPr lang="en-US" dirty="0"/>
              <a:t>2/1/20XX</a:t>
            </a:r>
          </a:p>
        </p:txBody>
      </p:sp>
      <p:sp>
        <p:nvSpPr>
          <p:cNvPr id="6" name="Slide Number Placeholder 5">
            <a:extLst>
              <a:ext uri="{FF2B5EF4-FFF2-40B4-BE49-F238E27FC236}">
                <a16:creationId xmlns:a16="http://schemas.microsoft.com/office/drawing/2014/main" id="{2295BFEE-FB6E-4ACB-BD9A-74F6EE2B40A4}"/>
              </a:ext>
            </a:extLst>
          </p:cNvPr>
          <p:cNvSpPr>
            <a:spLocks noGrp="1"/>
          </p:cNvSpPr>
          <p:nvPr>
            <p:ph type="sldNum" sz="quarter" idx="12"/>
          </p:nvPr>
        </p:nvSpPr>
        <p:spPr>
          <a:xfrm>
            <a:off x="11116340" y="6356350"/>
            <a:ext cx="871868" cy="365125"/>
          </a:xfrm>
        </p:spPr>
        <p:txBody>
          <a:bodyPr/>
          <a:lstStyle/>
          <a:p>
            <a:fld id="{54B97B59-3B2F-4E46-A216-C2A7D249F47E}" type="slidenum">
              <a:rPr lang="en-US" smtClean="0"/>
              <a:pPr/>
              <a:t>7</a:t>
            </a:fld>
            <a:endParaRPr lang="en-US" dirty="0"/>
          </a:p>
        </p:txBody>
      </p:sp>
      <p:pic>
        <p:nvPicPr>
          <p:cNvPr id="17" name="Picture 16">
            <a:extLst>
              <a:ext uri="{FF2B5EF4-FFF2-40B4-BE49-F238E27FC236}">
                <a16:creationId xmlns:a16="http://schemas.microsoft.com/office/drawing/2014/main" id="{32E31D49-268A-891E-DC20-B66A15420B7C}"/>
              </a:ext>
            </a:extLst>
          </p:cNvPr>
          <p:cNvPicPr>
            <a:picLocks noChangeAspect="1"/>
          </p:cNvPicPr>
          <p:nvPr/>
        </p:nvPicPr>
        <p:blipFill>
          <a:blip r:embed="rId3"/>
          <a:stretch>
            <a:fillRect/>
          </a:stretch>
        </p:blipFill>
        <p:spPr>
          <a:xfrm>
            <a:off x="0" y="0"/>
            <a:ext cx="6096000" cy="6858000"/>
          </a:xfrm>
          <a:prstGeom prst="rect">
            <a:avLst/>
          </a:prstGeom>
        </p:spPr>
      </p:pic>
    </p:spTree>
    <p:extLst>
      <p:ext uri="{BB962C8B-B14F-4D97-AF65-F5344CB8AC3E}">
        <p14:creationId xmlns:p14="http://schemas.microsoft.com/office/powerpoint/2010/main" val="2828801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6564DED-62C0-5D0D-3176-7E0AA2107B9F}"/>
              </a:ext>
            </a:extLst>
          </p:cNvPr>
          <p:cNvSpPr>
            <a:spLocks noGrp="1"/>
          </p:cNvSpPr>
          <p:nvPr>
            <p:ph type="ftr" sz="quarter" idx="11"/>
          </p:nvPr>
        </p:nvSpPr>
        <p:spPr/>
        <p:txBody>
          <a:bodyPr/>
          <a:lstStyle/>
          <a:p>
            <a:r>
              <a:rPr lang="en-US"/>
              <a:t>Sample Footer Text</a:t>
            </a:r>
            <a:endParaRPr lang="en-US" dirty="0"/>
          </a:p>
        </p:txBody>
      </p:sp>
      <p:sp>
        <p:nvSpPr>
          <p:cNvPr id="5" name="Date Placeholder 4">
            <a:extLst>
              <a:ext uri="{FF2B5EF4-FFF2-40B4-BE49-F238E27FC236}">
                <a16:creationId xmlns:a16="http://schemas.microsoft.com/office/drawing/2014/main" id="{A40F95BE-2CF3-202E-7C7C-2CE0A61D84CA}"/>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34AD3A12-F77D-B0C0-1000-99BEDED70740}"/>
              </a:ext>
            </a:extLst>
          </p:cNvPr>
          <p:cNvSpPr>
            <a:spLocks noGrp="1"/>
          </p:cNvSpPr>
          <p:nvPr>
            <p:ph type="sldNum" sz="quarter" idx="12"/>
          </p:nvPr>
        </p:nvSpPr>
        <p:spPr/>
        <p:txBody>
          <a:bodyPr/>
          <a:lstStyle/>
          <a:p>
            <a:fld id="{F8E28480-1C08-4458-AD97-0283E6FFD09D}" type="slidenum">
              <a:rPr lang="en-US" smtClean="0"/>
              <a:pPr/>
              <a:t>8</a:t>
            </a:fld>
            <a:endParaRPr lang="en-US" dirty="0"/>
          </a:p>
        </p:txBody>
      </p:sp>
      <p:sp>
        <p:nvSpPr>
          <p:cNvPr id="17" name="Title 16">
            <a:extLst>
              <a:ext uri="{FF2B5EF4-FFF2-40B4-BE49-F238E27FC236}">
                <a16:creationId xmlns:a16="http://schemas.microsoft.com/office/drawing/2014/main" id="{6C9B6FBE-182A-72FC-BF6C-22C03348409C}"/>
              </a:ext>
            </a:extLst>
          </p:cNvPr>
          <p:cNvSpPr>
            <a:spLocks noGrp="1"/>
          </p:cNvSpPr>
          <p:nvPr>
            <p:ph type="title"/>
          </p:nvPr>
        </p:nvSpPr>
        <p:spPr>
          <a:xfrm>
            <a:off x="1475772" y="469329"/>
            <a:ext cx="9486900" cy="725118"/>
          </a:xfrm>
        </p:spPr>
        <p:txBody>
          <a:bodyPr>
            <a:normAutofit/>
          </a:bodyPr>
          <a:lstStyle/>
          <a:p>
            <a:r>
              <a:rPr lang="en-US" sz="2800" b="1" dirty="0">
                <a:effectLst/>
                <a:latin typeface="Times New Roman" panose="02020603050405020304" pitchFamily="18" charset="0"/>
                <a:ea typeface="Calibri" panose="020F0502020204030204" pitchFamily="34" charset="0"/>
              </a:rPr>
              <a:t>SYSTEM REQUIREMENT STUDY</a:t>
            </a:r>
            <a:endParaRPr lang="en-IN" sz="2800" dirty="0"/>
          </a:p>
        </p:txBody>
      </p:sp>
      <p:sp>
        <p:nvSpPr>
          <p:cNvPr id="18" name="TextBox 17">
            <a:extLst>
              <a:ext uri="{FF2B5EF4-FFF2-40B4-BE49-F238E27FC236}">
                <a16:creationId xmlns:a16="http://schemas.microsoft.com/office/drawing/2014/main" id="{34B0C109-1463-F38F-36DD-DF3186FD36B8}"/>
              </a:ext>
            </a:extLst>
          </p:cNvPr>
          <p:cNvSpPr txBox="1"/>
          <p:nvPr/>
        </p:nvSpPr>
        <p:spPr>
          <a:xfrm>
            <a:off x="554515" y="1463796"/>
            <a:ext cx="11216938" cy="5049587"/>
          </a:xfrm>
          <a:prstGeom prst="rect">
            <a:avLst/>
          </a:prstGeom>
          <a:noFill/>
        </p:spPr>
        <p:txBody>
          <a:bodyPr wrap="square" rtlCol="0">
            <a:spAutoFit/>
          </a:bodyPr>
          <a:lstStyle/>
          <a:p>
            <a:pPr marL="114300">
              <a:lnSpc>
                <a:spcPct val="115000"/>
              </a:lnSpc>
              <a:spcAft>
                <a:spcPts val="1000"/>
              </a:spcAft>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3.1 STUDY OF CURRENT SYSTEM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114300">
              <a:lnSpc>
                <a:spcPct val="115000"/>
              </a:lnSpc>
              <a:spcAft>
                <a:spcPts val="1000"/>
              </a:spcAft>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This system provides a common platform through which a user can book a hotel. Here user can register and then book any hotel. Each time changes in database should be updated. So there would be very low performance.</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114300">
              <a:lnSpc>
                <a:spcPct val="115000"/>
              </a:lnSpc>
              <a:spcAft>
                <a:spcPts val="10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Now a day’s users have to manually go through all the individual sites of each and every provider to check the availability of the room and hotel.</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114300">
              <a:lnSpc>
                <a:spcPct val="115000"/>
              </a:lnSpc>
              <a:spcAft>
                <a:spcPts val="10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Project work is </a:t>
            </a:r>
            <a:r>
              <a:rPr lang="en-US" sz="1600" dirty="0" err="1">
                <a:effectLst/>
                <a:latin typeface="Times New Roman" panose="02020603050405020304" pitchFamily="18" charset="0"/>
                <a:ea typeface="Calibri" panose="020F0502020204030204" pitchFamily="34" charset="0"/>
                <a:cs typeface="Times New Roman" panose="02020603050405020304" pitchFamily="18" charset="0"/>
              </a:rPr>
              <a:t>devided</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mainly in three modules like user, admin, and visitor.</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3.2 PROBLEMS AND WEAKNESS OF CURRENT SYSTEM</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Require more accuracy</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Require more resources</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Not interaction</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Provide less functionality</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sym typeface="Wingdings" panose="05000000000000000000" pitchFamily="2" charset="2"/>
              </a:rPr>
              <a:t></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Our sites are complicated for admin due to generate error.</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0568623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F8B430E8-3EE4-1B69-5D2E-6389BB6C2511}"/>
              </a:ext>
            </a:extLst>
          </p:cNvPr>
          <p:cNvSpPr>
            <a:spLocks noGrp="1"/>
          </p:cNvSpPr>
          <p:nvPr>
            <p:ph type="ftr" sz="quarter" idx="11"/>
          </p:nvPr>
        </p:nvSpPr>
        <p:spPr/>
        <p:txBody>
          <a:bodyPr/>
          <a:lstStyle/>
          <a:p>
            <a:r>
              <a:rPr lang="en-US"/>
              <a:t>Sample Footer Text</a:t>
            </a:r>
            <a:endParaRPr lang="en-US" dirty="0"/>
          </a:p>
        </p:txBody>
      </p:sp>
      <p:sp>
        <p:nvSpPr>
          <p:cNvPr id="5" name="Date Placeholder 4">
            <a:extLst>
              <a:ext uri="{FF2B5EF4-FFF2-40B4-BE49-F238E27FC236}">
                <a16:creationId xmlns:a16="http://schemas.microsoft.com/office/drawing/2014/main" id="{BCB96048-5171-0D32-9AB4-2836461259E6}"/>
              </a:ext>
            </a:extLst>
          </p:cNvPr>
          <p:cNvSpPr>
            <a:spLocks noGrp="1"/>
          </p:cNvSpPr>
          <p:nvPr>
            <p:ph type="dt" sz="half" idx="10"/>
          </p:nvPr>
        </p:nvSpPr>
        <p:spPr/>
        <p:txBody>
          <a:bodyPr/>
          <a:lstStyle/>
          <a:p>
            <a:r>
              <a:rPr lang="en-US"/>
              <a:t>2/1/20XX</a:t>
            </a:r>
            <a:endParaRPr lang="en-US" dirty="0"/>
          </a:p>
        </p:txBody>
      </p:sp>
      <p:sp>
        <p:nvSpPr>
          <p:cNvPr id="6" name="Slide Number Placeholder 5">
            <a:extLst>
              <a:ext uri="{FF2B5EF4-FFF2-40B4-BE49-F238E27FC236}">
                <a16:creationId xmlns:a16="http://schemas.microsoft.com/office/drawing/2014/main" id="{FC1A236E-DBFF-E1E8-AB06-643A8A4C86B9}"/>
              </a:ext>
            </a:extLst>
          </p:cNvPr>
          <p:cNvSpPr>
            <a:spLocks noGrp="1"/>
          </p:cNvSpPr>
          <p:nvPr>
            <p:ph type="sldNum" sz="quarter" idx="12"/>
          </p:nvPr>
        </p:nvSpPr>
        <p:spPr/>
        <p:txBody>
          <a:bodyPr/>
          <a:lstStyle/>
          <a:p>
            <a:fld id="{F8E28480-1C08-4458-AD97-0283E6FFD09D}" type="slidenum">
              <a:rPr lang="en-US" smtClean="0"/>
              <a:pPr/>
              <a:t>9</a:t>
            </a:fld>
            <a:endParaRPr lang="en-US" dirty="0"/>
          </a:p>
        </p:txBody>
      </p:sp>
      <p:graphicFrame>
        <p:nvGraphicFramePr>
          <p:cNvPr id="7" name="Table 6">
            <a:extLst>
              <a:ext uri="{FF2B5EF4-FFF2-40B4-BE49-F238E27FC236}">
                <a16:creationId xmlns:a16="http://schemas.microsoft.com/office/drawing/2014/main" id="{83229030-D30C-9F82-77D4-7B0B4A073A78}"/>
              </a:ext>
            </a:extLst>
          </p:cNvPr>
          <p:cNvGraphicFramePr>
            <a:graphicFrameLocks noGrp="1"/>
          </p:cNvGraphicFramePr>
          <p:nvPr>
            <p:extLst>
              <p:ext uri="{D42A27DB-BD31-4B8C-83A1-F6EECF244321}">
                <p14:modId xmlns:p14="http://schemas.microsoft.com/office/powerpoint/2010/main" val="3084415191"/>
              </p:ext>
            </p:extLst>
          </p:nvPr>
        </p:nvGraphicFramePr>
        <p:xfrm>
          <a:off x="3663527" y="2314937"/>
          <a:ext cx="5559425" cy="1260658"/>
        </p:xfrm>
        <a:graphic>
          <a:graphicData uri="http://schemas.openxmlformats.org/drawingml/2006/table">
            <a:tbl>
              <a:tblPr firstRow="1" firstCol="1" bandRow="1" bandCol="1">
                <a:tableStyleId>{5C22544A-7EE6-4342-B048-85BDC9FD1C3A}</a:tableStyleId>
              </a:tblPr>
              <a:tblGrid>
                <a:gridCol w="2056765">
                  <a:extLst>
                    <a:ext uri="{9D8B030D-6E8A-4147-A177-3AD203B41FA5}">
                      <a16:colId xmlns:a16="http://schemas.microsoft.com/office/drawing/2014/main" val="1273439285"/>
                    </a:ext>
                  </a:extLst>
                </a:gridCol>
                <a:gridCol w="3502660">
                  <a:extLst>
                    <a:ext uri="{9D8B030D-6E8A-4147-A177-3AD203B41FA5}">
                      <a16:colId xmlns:a16="http://schemas.microsoft.com/office/drawing/2014/main" val="2960542195"/>
                    </a:ext>
                  </a:extLst>
                </a:gridCol>
              </a:tblGrid>
              <a:tr h="301744">
                <a:tc>
                  <a:txBody>
                    <a:bodyPr/>
                    <a:lstStyle/>
                    <a:p>
                      <a:pPr algn="ctr">
                        <a:lnSpc>
                          <a:spcPct val="115000"/>
                        </a:lnSpc>
                        <a:spcBef>
                          <a:spcPts val="600"/>
                        </a:spcBef>
                        <a:spcAft>
                          <a:spcPts val="600"/>
                        </a:spcAft>
                      </a:pPr>
                      <a:r>
                        <a:rPr lang="en-US" sz="1200">
                          <a:effectLst/>
                        </a:rPr>
                        <a:t>Component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Bef>
                          <a:spcPts val="600"/>
                        </a:spcBef>
                        <a:spcAft>
                          <a:spcPts val="600"/>
                        </a:spcAft>
                      </a:pPr>
                      <a:r>
                        <a:rPr lang="en-US" sz="1200">
                          <a:effectLst/>
                        </a:rPr>
                        <a:t>Specification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923776019"/>
                  </a:ext>
                </a:extLst>
              </a:tr>
              <a:tr h="356870">
                <a:tc>
                  <a:txBody>
                    <a:bodyPr/>
                    <a:lstStyle/>
                    <a:p>
                      <a:pPr indent="342900" algn="r">
                        <a:lnSpc>
                          <a:spcPct val="150000"/>
                        </a:lnSpc>
                        <a:spcBef>
                          <a:spcPts val="600"/>
                        </a:spcBef>
                        <a:spcAft>
                          <a:spcPts val="600"/>
                        </a:spcAft>
                      </a:pPr>
                      <a:r>
                        <a:rPr lang="en-US" sz="1200">
                          <a:effectLst/>
                        </a:rPr>
                        <a:t>Processor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indent="686435" algn="r">
                        <a:lnSpc>
                          <a:spcPct val="150000"/>
                        </a:lnSpc>
                        <a:spcBef>
                          <a:spcPts val="600"/>
                        </a:spcBef>
                        <a:spcAft>
                          <a:spcPts val="600"/>
                        </a:spcAft>
                      </a:pPr>
                      <a:r>
                        <a:rPr lang="en-US" sz="1200">
                          <a:effectLst/>
                        </a:rPr>
                        <a:t>Intel Core 2 Duo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55301654"/>
                  </a:ext>
                </a:extLst>
              </a:tr>
              <a:tr h="356870">
                <a:tc>
                  <a:txBody>
                    <a:bodyPr/>
                    <a:lstStyle/>
                    <a:p>
                      <a:pPr indent="342900" algn="r">
                        <a:lnSpc>
                          <a:spcPct val="150000"/>
                        </a:lnSpc>
                        <a:spcBef>
                          <a:spcPts val="600"/>
                        </a:spcBef>
                        <a:spcAft>
                          <a:spcPts val="600"/>
                        </a:spcAft>
                      </a:pPr>
                      <a:r>
                        <a:rPr lang="en-US" sz="1200">
                          <a:effectLst/>
                        </a:rPr>
                        <a:t>RAM</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indent="686435" algn="r">
                        <a:lnSpc>
                          <a:spcPct val="150000"/>
                        </a:lnSpc>
                        <a:spcBef>
                          <a:spcPts val="600"/>
                        </a:spcBef>
                        <a:spcAft>
                          <a:spcPts val="600"/>
                        </a:spcAft>
                      </a:pPr>
                      <a:r>
                        <a:rPr lang="en-US" sz="1200">
                          <a:effectLst/>
                        </a:rPr>
                        <a:t>4 GB RAM</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43182927"/>
                  </a:ext>
                </a:extLst>
              </a:tr>
              <a:tr h="186690">
                <a:tc>
                  <a:txBody>
                    <a:bodyPr/>
                    <a:lstStyle/>
                    <a:p>
                      <a:pPr indent="342900" algn="r">
                        <a:lnSpc>
                          <a:spcPct val="150000"/>
                        </a:lnSpc>
                        <a:spcBef>
                          <a:spcPts val="600"/>
                        </a:spcBef>
                        <a:spcAft>
                          <a:spcPts val="600"/>
                        </a:spcAft>
                      </a:pPr>
                      <a:r>
                        <a:rPr lang="en-US" sz="1200">
                          <a:effectLst/>
                        </a:rPr>
                        <a:t>Hard Disk</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indent="686435" algn="r">
                        <a:lnSpc>
                          <a:spcPct val="150000"/>
                        </a:lnSpc>
                        <a:spcBef>
                          <a:spcPts val="600"/>
                        </a:spcBef>
                        <a:spcAft>
                          <a:spcPts val="600"/>
                        </a:spcAft>
                      </a:pPr>
                      <a:r>
                        <a:rPr lang="en-US" sz="1200" dirty="0">
                          <a:effectLst/>
                        </a:rPr>
                        <a:t>500 GB</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94879975"/>
                  </a:ext>
                </a:extLst>
              </a:tr>
            </a:tbl>
          </a:graphicData>
        </a:graphic>
      </p:graphicFrame>
      <p:sp>
        <p:nvSpPr>
          <p:cNvPr id="8" name="Rectangle 1">
            <a:extLst>
              <a:ext uri="{FF2B5EF4-FFF2-40B4-BE49-F238E27FC236}">
                <a16:creationId xmlns:a16="http://schemas.microsoft.com/office/drawing/2014/main" id="{2B46D25C-EEE5-0A85-2007-4DDF6944E480}"/>
              </a:ext>
            </a:extLst>
          </p:cNvPr>
          <p:cNvSpPr>
            <a:spLocks noChangeArrowheads="1"/>
          </p:cNvSpPr>
          <p:nvPr/>
        </p:nvSpPr>
        <p:spPr bwMode="auto">
          <a:xfrm>
            <a:off x="781380" y="946697"/>
            <a:ext cx="10104698" cy="4678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628650" algn="l"/>
                <a:tab pos="685800" algn="l"/>
                <a:tab pos="742950" algn="l"/>
                <a:tab pos="800100" algn="l"/>
                <a:tab pos="1028700" algn="l"/>
              </a:tabLst>
              <a:defRPr>
                <a:solidFill>
                  <a:schemeClr val="tx1"/>
                </a:solidFill>
                <a:latin typeface="Arial" panose="020B0604020202020204" pitchFamily="34" charset="0"/>
              </a:defRPr>
            </a:lvl1pPr>
            <a:lvl2pPr eaLnBrk="0" fontAlgn="base" hangingPunct="0">
              <a:spcBef>
                <a:spcPct val="0"/>
              </a:spcBef>
              <a:spcAft>
                <a:spcPct val="0"/>
              </a:spcAft>
              <a:tabLst>
                <a:tab pos="628650" algn="l"/>
                <a:tab pos="685800" algn="l"/>
                <a:tab pos="742950" algn="l"/>
                <a:tab pos="800100" algn="l"/>
                <a:tab pos="1028700" algn="l"/>
              </a:tabLst>
              <a:defRPr>
                <a:solidFill>
                  <a:schemeClr val="tx1"/>
                </a:solidFill>
                <a:latin typeface="Arial" panose="020B0604020202020204" pitchFamily="34" charset="0"/>
              </a:defRPr>
            </a:lvl2pPr>
            <a:lvl3pPr eaLnBrk="0" fontAlgn="base" hangingPunct="0">
              <a:spcBef>
                <a:spcPct val="0"/>
              </a:spcBef>
              <a:spcAft>
                <a:spcPct val="0"/>
              </a:spcAft>
              <a:tabLst>
                <a:tab pos="628650" algn="l"/>
                <a:tab pos="685800" algn="l"/>
                <a:tab pos="742950" algn="l"/>
                <a:tab pos="800100" algn="l"/>
                <a:tab pos="1028700" algn="l"/>
              </a:tabLst>
              <a:defRPr>
                <a:solidFill>
                  <a:schemeClr val="tx1"/>
                </a:solidFill>
                <a:latin typeface="Arial" panose="020B0604020202020204" pitchFamily="34" charset="0"/>
              </a:defRPr>
            </a:lvl3pPr>
            <a:lvl4pPr eaLnBrk="0" fontAlgn="base" hangingPunct="0">
              <a:spcBef>
                <a:spcPct val="0"/>
              </a:spcBef>
              <a:spcAft>
                <a:spcPct val="0"/>
              </a:spcAft>
              <a:tabLst>
                <a:tab pos="628650" algn="l"/>
                <a:tab pos="685800" algn="l"/>
                <a:tab pos="742950" algn="l"/>
                <a:tab pos="800100" algn="l"/>
                <a:tab pos="1028700" algn="l"/>
              </a:tabLst>
              <a:defRPr>
                <a:solidFill>
                  <a:schemeClr val="tx1"/>
                </a:solidFill>
                <a:latin typeface="Arial" panose="020B0604020202020204" pitchFamily="34" charset="0"/>
              </a:defRPr>
            </a:lvl4pPr>
            <a:lvl5pPr eaLnBrk="0" fontAlgn="base" hangingPunct="0">
              <a:spcBef>
                <a:spcPct val="0"/>
              </a:spcBef>
              <a:spcAft>
                <a:spcPct val="0"/>
              </a:spcAft>
              <a:tabLst>
                <a:tab pos="628650" algn="l"/>
                <a:tab pos="685800" algn="l"/>
                <a:tab pos="742950" algn="l"/>
                <a:tab pos="800100" algn="l"/>
                <a:tab pos="1028700" algn="l"/>
              </a:tabLst>
              <a:defRPr>
                <a:solidFill>
                  <a:schemeClr val="tx1"/>
                </a:solidFill>
                <a:latin typeface="Arial" panose="020B0604020202020204" pitchFamily="34" charset="0"/>
              </a:defRPr>
            </a:lvl5pPr>
            <a:lvl6pPr eaLnBrk="0" fontAlgn="base" hangingPunct="0">
              <a:spcBef>
                <a:spcPct val="0"/>
              </a:spcBef>
              <a:spcAft>
                <a:spcPct val="0"/>
              </a:spcAft>
              <a:tabLst>
                <a:tab pos="628650" algn="l"/>
                <a:tab pos="685800" algn="l"/>
                <a:tab pos="742950" algn="l"/>
                <a:tab pos="800100" algn="l"/>
                <a:tab pos="1028700" algn="l"/>
              </a:tabLst>
              <a:defRPr>
                <a:solidFill>
                  <a:schemeClr val="tx1"/>
                </a:solidFill>
                <a:latin typeface="Arial" panose="020B0604020202020204" pitchFamily="34" charset="0"/>
              </a:defRPr>
            </a:lvl6pPr>
            <a:lvl7pPr eaLnBrk="0" fontAlgn="base" hangingPunct="0">
              <a:spcBef>
                <a:spcPct val="0"/>
              </a:spcBef>
              <a:spcAft>
                <a:spcPct val="0"/>
              </a:spcAft>
              <a:tabLst>
                <a:tab pos="628650" algn="l"/>
                <a:tab pos="685800" algn="l"/>
                <a:tab pos="742950" algn="l"/>
                <a:tab pos="800100" algn="l"/>
                <a:tab pos="1028700" algn="l"/>
              </a:tabLst>
              <a:defRPr>
                <a:solidFill>
                  <a:schemeClr val="tx1"/>
                </a:solidFill>
                <a:latin typeface="Arial" panose="020B0604020202020204" pitchFamily="34" charset="0"/>
              </a:defRPr>
            </a:lvl7pPr>
            <a:lvl8pPr eaLnBrk="0" fontAlgn="base" hangingPunct="0">
              <a:spcBef>
                <a:spcPct val="0"/>
              </a:spcBef>
              <a:spcAft>
                <a:spcPct val="0"/>
              </a:spcAft>
              <a:tabLst>
                <a:tab pos="628650" algn="l"/>
                <a:tab pos="685800" algn="l"/>
                <a:tab pos="742950" algn="l"/>
                <a:tab pos="800100" algn="l"/>
                <a:tab pos="1028700" algn="l"/>
              </a:tabLst>
              <a:defRPr>
                <a:solidFill>
                  <a:schemeClr val="tx1"/>
                </a:solidFill>
                <a:latin typeface="Arial" panose="020B0604020202020204" pitchFamily="34" charset="0"/>
              </a:defRPr>
            </a:lvl8pPr>
            <a:lvl9pPr eaLnBrk="0" fontAlgn="base" hangingPunct="0">
              <a:spcBef>
                <a:spcPct val="0"/>
              </a:spcBef>
              <a:spcAft>
                <a:spcPct val="0"/>
              </a:spcAft>
              <a:tabLst>
                <a:tab pos="628650" algn="l"/>
                <a:tab pos="685800" algn="l"/>
                <a:tab pos="742950" algn="l"/>
                <a:tab pos="800100" algn="l"/>
                <a:tab pos="1028700" algn="l"/>
              </a:tabLs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3.3 HARDWARE AND SOFTWARE REQUIREMENTS</a:t>
            </a:r>
            <a:r>
              <a:rPr lang="en-US" altLang="en-US" sz="2000" b="1" dirty="0">
                <a:latin typeface="Times New Roman" panose="02020603050405020304" pitchFamily="18" charset="0"/>
                <a:ea typeface="Calibri" panose="020F0502020204030204" pitchFamily="34" charset="0"/>
                <a:cs typeface="Times New Roman" panose="02020603050405020304" pitchFamily="18" charset="0"/>
              </a:rPr>
              <a:t>:</a:t>
            </a:r>
            <a:endParaRPr kumimoji="0" lang="en-US" altLang="en-US" sz="14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endParaRPr kumimoji="0" lang="en-US" altLang="en-US"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r>
              <a:rPr kumimoji="0" lang="en-US" altLang="en-US"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Hardware Requirements (Minimum):</a:t>
            </a: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endParaRPr lang="en-US" altLang="en-US" sz="1400" b="1" dirty="0">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endParaRPr kumimoji="0" lang="en-US" altLang="en-US" sz="1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endParaRPr lang="en-US" altLang="en-US" sz="1400" b="1" dirty="0">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endParaRPr kumimoji="0" lang="en-US" altLang="en-US" sz="1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endParaRPr lang="en-US" altLang="en-US" sz="1400" b="1" dirty="0">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endParaRPr kumimoji="0" lang="en-US" altLang="en-US" sz="1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endParaRPr kumimoji="0" lang="en-US" altLang="en-US" sz="14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endParaRPr kumimoji="0" lang="en-US" altLang="en-US" b="1" i="0" u="none" strike="noStrike" cap="none" normalizeH="0" baseline="0" dirty="0">
              <a:ln>
                <a:noFill/>
              </a:ln>
              <a:solidFill>
                <a:schemeClr val="tx1"/>
              </a:solidFill>
              <a:effectLst/>
              <a:latin typeface="Thorndale"/>
              <a:ea typeface="Times New Roman" panose="02020603050405020304" pitchFamily="18" charset="0"/>
              <a:cs typeface="Shruti" panose="020B0502040204020203"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r>
              <a:rPr kumimoji="0" lang="gu-IN" altLang="en-US" b="1" i="0" u="none" strike="noStrike" cap="none" normalizeH="0" baseline="0" dirty="0">
                <a:ln>
                  <a:noFill/>
                </a:ln>
                <a:solidFill>
                  <a:schemeClr val="tx1"/>
                </a:solidFill>
                <a:effectLst/>
                <a:latin typeface="Thorndale"/>
                <a:ea typeface="Times New Roman" panose="02020603050405020304" pitchFamily="18" charset="0"/>
                <a:cs typeface="Shruti" panose="020B0502040204020203" pitchFamily="34" charset="0"/>
              </a:rPr>
              <a:t>Software Requirements</a:t>
            </a:r>
            <a:r>
              <a:rPr kumimoji="0" lang="en-US" altLang="en-US" b="1" i="0" u="none" strike="noStrike" cap="none" normalizeH="0" baseline="0" dirty="0">
                <a:ln>
                  <a:noFill/>
                </a:ln>
                <a:solidFill>
                  <a:schemeClr val="tx1"/>
                </a:solidFill>
                <a:effectLst/>
                <a:latin typeface="Thorndale"/>
                <a:ea typeface="Times New Roman" panose="02020603050405020304" pitchFamily="18" charset="0"/>
                <a:cs typeface="Shruti" panose="020B0502040204020203" pitchFamily="34" charset="0"/>
              </a:rPr>
              <a:t>:</a:t>
            </a:r>
            <a:endParaRPr kumimoji="0" lang="en-US" altLang="en-US"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r>
              <a:rPr kumimoji="0" lang="en-US" altLang="en-US" b="1"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Operating System:  </a:t>
            </a:r>
            <a:r>
              <a:rPr kumimoji="0" lang="en-US" altLang="en-US"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Windows 7, Windows 8.1, </a:t>
            </a:r>
            <a:r>
              <a:rPr kumimoji="0" lang="en-US" altLang="en-US" b="0" i="0" u="none" strike="noStrike" cap="none" normalizeH="0" baseline="0" dirty="0" err="1">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etc</a:t>
            </a:r>
            <a:r>
              <a:rPr kumimoji="0" lang="en-US" altLang="en-US"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kumimoji="0" lang="en-US" altLang="en-US"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r>
              <a:rPr kumimoji="0" lang="en-US" altLang="en-US" b="1"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Front End Tools:  </a:t>
            </a:r>
            <a:r>
              <a:rPr kumimoji="0" lang="en-US" altLang="en-US"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PHP</a:t>
            </a:r>
            <a:endParaRPr kumimoji="0" lang="en-US" altLang="en-US"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r>
              <a:rPr kumimoji="0" lang="en-US" altLang="en-US" b="1"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Back End Tools:  </a:t>
            </a:r>
            <a:r>
              <a:rPr kumimoji="0" lang="en-US" altLang="en-US"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MySQL</a:t>
            </a:r>
            <a:r>
              <a:rPr kumimoji="0" lang="en-US" altLang="en-US" b="1"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kumimoji="0" lang="en-US" altLang="en-US"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tab pos="628650" algn="l"/>
                <a:tab pos="685800" algn="l"/>
                <a:tab pos="742950" algn="l"/>
                <a:tab pos="800100" algn="l"/>
                <a:tab pos="1028700" algn="l"/>
              </a:tabLst>
            </a:pPr>
            <a:r>
              <a:rPr kumimoji="0" lang="en-US" altLang="en-US" b="1"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Office Automation Tools:</a:t>
            </a:r>
            <a:endParaRPr kumimoji="0" lang="en-US" altLang="en-US"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Char char="•"/>
              <a:tabLst>
                <a:tab pos="628650" algn="l"/>
                <a:tab pos="685800" algn="l"/>
                <a:tab pos="742950" algn="l"/>
                <a:tab pos="800100" algn="l"/>
                <a:tab pos="1028700" algn="l"/>
              </a:tabLst>
            </a:pPr>
            <a:r>
              <a:rPr kumimoji="0" lang="en-US" altLang="en-US"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Microsoft Office Word </a:t>
            </a:r>
            <a:endParaRPr kumimoji="0" lang="en-US" altLang="en-US"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Char char="•"/>
              <a:tabLst>
                <a:tab pos="628650" algn="l"/>
                <a:tab pos="685800" algn="l"/>
                <a:tab pos="742950" algn="l"/>
                <a:tab pos="800100" algn="l"/>
                <a:tab pos="1028700" algn="l"/>
              </a:tabLst>
            </a:pPr>
            <a:r>
              <a:rPr kumimoji="0" lang="en-US" altLang="en-US"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Microsoft Visio</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00066291"/>
      </p:ext>
    </p:extLst>
  </p:cSld>
  <p:clrMapOvr>
    <a:masterClrMapping/>
  </p:clrMapOvr>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 Frame_Win32_LW_SL_v4" id="{66350BB4-053A-4187-9D4E-23A2C0603A88}" vid="{E45D63AB-3B63-492D-ACC7-7815E78CAC6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81FE383-FFC9-4E8F-AF11-1EACEDE7E2A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E7132AF9-3F4B-4CF7-B0A1-5A88F3E95F5D}">
  <ds:schemaRefs>
    <ds:schemaRef ds:uri="http://schemas.microsoft.com/sharepoint/v3/contenttype/forms"/>
  </ds:schemaRefs>
</ds:datastoreItem>
</file>

<file path=customXml/itemProps3.xml><?xml version="1.0" encoding="utf-8"?>
<ds:datastoreItem xmlns:ds="http://schemas.openxmlformats.org/officeDocument/2006/customXml" ds:itemID="{CCF64E11-8065-459A-925E-8BCBA6259F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Classic frame design</Template>
  <TotalTime>933</TotalTime>
  <Words>1986</Words>
  <Application>Microsoft Office PowerPoint</Application>
  <PresentationFormat>Widescreen</PresentationFormat>
  <Paragraphs>510</Paragraphs>
  <Slides>45</Slides>
  <Notes>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45</vt:i4>
      </vt:variant>
    </vt:vector>
  </HeadingPairs>
  <TitlesOfParts>
    <vt:vector size="57" baseType="lpstr">
      <vt:lpstr>-apple-system</vt:lpstr>
      <vt:lpstr>Arial</vt:lpstr>
      <vt:lpstr>Calibri</vt:lpstr>
      <vt:lpstr>Cambria</vt:lpstr>
      <vt:lpstr>Gill Sans MT</vt:lpstr>
      <vt:lpstr>Goudy Old Style</vt:lpstr>
      <vt:lpstr>Segoe UI Symbol</vt:lpstr>
      <vt:lpstr>Symbol</vt:lpstr>
      <vt:lpstr>Thorndale</vt:lpstr>
      <vt:lpstr>Times New Roman</vt:lpstr>
      <vt:lpstr>Wingdings</vt:lpstr>
      <vt:lpstr>ClassicFrameVTI</vt:lpstr>
      <vt:lpstr>PGH Hotel Booking</vt:lpstr>
      <vt:lpstr>CONTENT</vt:lpstr>
      <vt:lpstr>INTRODUCTION</vt:lpstr>
      <vt:lpstr>1.2  PURPOSE    Just like TRIVAGO and GOIBIBO, our website is Provides room bookings,  Checking, Checkout, Hotel and Room’s photos, hotel review and ratings,      all facilities can be viewed.  The user can use any if there is a query, user can also contact on mail.  Anyone who wants to enter our website as a visitors can view the available       hotel, Rooms and facilities but can’t book hotel rooms. 1.3 SCOPE our website is Provides room booking, Checkin, Checkout, hotel and room’s photos, hotel review and ratings, all facilities can be viewed. the user can also the user can use any if there is a query, user can also contact on mail.   1.4 OBJECTIVES  The main objective of PGH hotel booking website is to manage details of hotels, rooms, user , show availability. It manage all the information about Hotels, booking. The website is totally built in administrative end and thus the only admin is guaranteed the access.    </vt:lpstr>
      <vt:lpstr>PowerPoint Presentation</vt:lpstr>
      <vt:lpstr>FEASIBILITY STUDY: Technical Feasible:        Technical feasibility determines whether the work for the project can be  done with  the existing equipment, software technology and available personal.     Technical   feasibility is concerned with specifying equipment and software that will satisfy the  user requirement.      Operational Feasibility:  Operation feasibility is a measure of how people feel about the system. Operational Feasibility criteria measure the urgency of the problem or the acceptability of a solution. Operational Feasibility is dependent upon determining human resources for the project. It refers to projecting whether the system will operate and be used once it is installed. </vt:lpstr>
      <vt:lpstr>Economical Feasibility:   Economical feasibility has great importance as it can outweigh other feasibilities because costs affect organization decisions. The concept of Economic Feasibility deals with the fact that a system that can be developed and will be used on installation must be profitable for the Organization.   </vt:lpstr>
      <vt:lpstr>SYSTEM REQUIREMENT STUDY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5.2 DATA DICTIONARY </vt:lpstr>
      <vt:lpstr>            Table Name:    users             Description:    Store The users Details</vt:lpstr>
      <vt:lpstr>                                     Table Name:    hotels                                      Description:    Store The hotels Details</vt:lpstr>
      <vt:lpstr>                     Table Name:    bookings                      Description:    Store The bookings Details </vt:lpstr>
      <vt:lpstr>Table Name:    reviews Description:    Store The reviews Details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LIMITATIONS &amp; FUTURE EXTENSIONS </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Honey Patel</dc:creator>
  <cp:lastModifiedBy>Gaurav Mandli</cp:lastModifiedBy>
  <cp:revision>3</cp:revision>
  <dcterms:created xsi:type="dcterms:W3CDTF">2024-11-12T15:56:48Z</dcterms:created>
  <dcterms:modified xsi:type="dcterms:W3CDTF">2024-11-15T20:15:11Z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